
<file path=[Content_Types].xml><?xml version="1.0" encoding="utf-8"?>
<Types xmlns="http://schemas.openxmlformats.org/package/2006/content-types">
  <Default Extension="jpeg" ContentType="image/jpeg"/>
  <Default Extension="mp4" ContentType="video/unknown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aveSubsetFonts="1">
  <p:sldMasterIdLst>
    <p:sldMasterId id="2147483725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lastView="sldThumbnailView">
  <p:normalViewPr>
    <p:restoredLeft sz="11456"/>
    <p:restoredTop sz="96482"/>
  </p:normalViewPr>
  <p:slideViewPr>
    <p:cSldViewPr snapToObjects="1">
      <p:cViewPr varScale="1">
        <p:scale>
          <a:sx n="100" d="100"/>
          <a:sy n="100" d="100"/>
        </p:scale>
        <p:origin x="0" y="0"/>
      </p:cViewPr>
      <p:guideLst>
        <p:guide orient="horz" pos="2159"/>
        <p:guide orient="horz" pos="2567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7216" cy="73737216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9.xml"  /><Relationship Id="rId11" Type="http://schemas.openxmlformats.org/officeDocument/2006/relationships/presProps" Target="presProps.xml"  /><Relationship Id="rId12" Type="http://schemas.openxmlformats.org/officeDocument/2006/relationships/viewProps" Target="viewProps.xml"  /><Relationship Id="rId13" Type="http://schemas.openxmlformats.org/officeDocument/2006/relationships/theme" Target="theme/theme1.xml"  /><Relationship Id="rId14" Type="http://schemas.openxmlformats.org/officeDocument/2006/relationships/tableStyles" Target="tableStyles.xml"  /><Relationship Id="rId2" Type="http://schemas.openxmlformats.org/officeDocument/2006/relationships/slide" Target="slides/slide1.xml"  /><Relationship Id="rId3" Type="http://schemas.openxmlformats.org/officeDocument/2006/relationships/slide" Target="slides/slide2.xml"  /><Relationship Id="rId4" Type="http://schemas.openxmlformats.org/officeDocument/2006/relationships/slide" Target="slides/slide3.xml"  /><Relationship Id="rId5" Type="http://schemas.openxmlformats.org/officeDocument/2006/relationships/slide" Target="slides/slide4.xml"  /><Relationship Id="rId6" Type="http://schemas.openxmlformats.org/officeDocument/2006/relationships/slide" Target="slides/slide5.xml"  /><Relationship Id="rId7" Type="http://schemas.openxmlformats.org/officeDocument/2006/relationships/slide" Target="slides/slide6.xml"  /><Relationship Id="rId8" Type="http://schemas.openxmlformats.org/officeDocument/2006/relationships/slide" Target="slides/slide7.xml"  /><Relationship Id="rId9" Type="http://schemas.openxmlformats.org/officeDocument/2006/relationships/slide" Target="slides/slide8.xml"  /></Relationship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제목 슬라이드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>
          <a:xfrm>
            <a:off x="914399" y="2130425"/>
            <a:ext cx="10363198" cy="1470025"/>
          </a:xfr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799" y="3886200"/>
            <a:ext cx="853439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 lang="ko-KR" altLang="en-US"/>
            </a:pPr>
            <a:r>
              <a:rPr lang="ko-KR" altLang="en-US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940A130E-E3B8-4EBE-931F-81B26B8448AA}" type="datetime1">
              <a:rPr lang="ko-KR" altLang="en-US"/>
              <a:pPr lvl="0">
                <a:defRPr lang="ko-KR" altLang="en-US"/>
              </a:pPr>
              <a:t>2015-12-02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800C6A38-4290-41DD-B95C-4155372FD4A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10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>
          <a:xfrm>
            <a:off x="0" y="2130425"/>
            <a:ext cx="12192000" cy="1470025"/>
          </a:xfrm>
        </p:spPr>
        <p:txBody>
          <a:bodyPr>
            <a:normAutofit/>
          </a:bodyPr>
          <a:lstStyle>
            <a:lvl1pPr>
              <a:defRPr sz="44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48888-F454-4AD2-BA62-3AF29D9807C0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609599" y="274638"/>
            <a:ext cx="10972798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4" hasCustomPrompt="1"/>
          </p:nvPr>
        </p:nvSpPr>
        <p:spPr>
          <a:xfrm>
            <a:off x="2857477" y="2214563"/>
            <a:ext cx="6477021" cy="3214687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</a:lstStyle>
          <a:p>
            <a:pPr lvl="0"/>
            <a:r>
              <a:rPr lang="ko-KR" altLang="en-US" smtClean="0"/>
              <a:t>첫째 목차</a:t>
            </a:r>
            <a:endParaRPr lang="ko-KR" altLang="en-US"/>
          </a:p>
          <a:p>
            <a:pPr lvl="0"/>
            <a:r>
              <a:rPr lang="ko-KR" altLang="en-US" smtClean="0"/>
              <a:t>둘째 목차</a:t>
            </a:r>
            <a:endParaRPr lang="ko-KR" altLang="en-US"/>
          </a:p>
          <a:p>
            <a:pPr lvl="0"/>
            <a:r>
              <a:rPr lang="ko-KR" altLang="en-US" smtClean="0"/>
              <a:t>셋째 목차</a:t>
            </a:r>
            <a:endParaRPr lang="ko-KR" altLang="en-US"/>
          </a:p>
          <a:p>
            <a:pPr lvl="0"/>
            <a:r>
              <a:rPr lang="ko-KR" altLang="en-US" smtClean="0"/>
              <a:t>넷째 목차</a:t>
            </a:r>
            <a:endParaRPr lang="ko-KR" altLang="en-US"/>
          </a:p>
          <a:p>
            <a:pPr lvl="0"/>
            <a:r>
              <a:rPr lang="ko-KR" altLang="en-US" smtClean="0"/>
              <a:t>다섯째 목차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FEC12-A4C9-4837-AF94-AD867782C04C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 idx="0"/>
          </p:nvPr>
        </p:nvSpPr>
        <p:spPr>
          <a:xfrm>
            <a:off x="8839199" y="274638"/>
            <a:ext cx="2743199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599" y="274638"/>
            <a:ext cx="8026399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F84A3-4F29-4053-ACFD-1BAF2D3F140C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3836A-82A3-4C8B-9D31-CD724F3673ED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EBAF6-36D0-4DD8-B695-D4C1B37E35D6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3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963083" y="4406900"/>
            <a:ext cx="10363198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3" y="2906713"/>
            <a:ext cx="10363198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728D28-603B-4EFC-80F8-17E5E9107035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woObj" preserve="1">
  <p:cSld name="제목 및 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A1F4E-0809-4239-8034-C38E431DAF92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DA496-7307-4E8B-88DE-CB97B48BAB6F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bl" preserve="1">
  <p:cSld name="제목 및 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표 개체 틀 2"/>
          <p:cNvSpPr>
            <a:spLocks noGrp="1"/>
          </p:cNvSpPr>
          <p:nvPr>
            <p:ph type="tbl" sz="quarter" idx="13"/>
          </p:nvPr>
        </p:nvSpPr>
        <p:spPr>
          <a:xfrm>
            <a:off x="608037" y="1643063"/>
            <a:ext cx="10972798" cy="4525200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r>
              <a:rPr lang="ko-KR" altLang="en-US" smtClean="0"/>
              <a:t>표를 추가하려면 아이콘을 클릭하십시오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21E90-850C-410B-8B89-8394F580CFDA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fourObj" preserve="1">
  <p:cSld name="제목 및 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09599" y="160020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quarter" idx="2"/>
          </p:nvPr>
        </p:nvSpPr>
        <p:spPr>
          <a:xfrm>
            <a:off x="6197599" y="160020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내용 개체 틀 4"/>
          <p:cNvSpPr>
            <a:spLocks noGrp="1"/>
          </p:cNvSpPr>
          <p:nvPr>
            <p:ph sz="quarter" idx="3"/>
          </p:nvPr>
        </p:nvSpPr>
        <p:spPr>
          <a:xfrm>
            <a:off x="608037" y="398422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6036" y="398422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E7E28-9336-4363-8674-B91477D8F243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2389716" y="4800600"/>
            <a:ext cx="7315199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6" y="612775"/>
            <a:ext cx="7315199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6" y="5367338"/>
            <a:ext cx="7315199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ko-KR" altLang="en-US" smtClean="0"/>
              <a:t>마스터 텍스트 스타일을 편집합니다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E7E28-9336-4363-8674-B91477D8F243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slideLayout" Target="../slideLayouts/slideLayout12.xml"  /><Relationship Id="rId13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 idx="0"/>
          </p:nvPr>
        </p:nvSpPr>
        <p:spPr>
          <a:xfrm>
            <a:off x="609599" y="274638"/>
            <a:ext cx="109727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599" y="1600200"/>
            <a:ext cx="10972798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5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22D86A-5F52-4165-8473-F1B836277586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599" y="6356350"/>
            <a:ext cx="3860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5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</p:sldLayoutIdLst>
  <p:hf sldNum="0"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.png"  /><Relationship Id="rId3" Type="http://schemas.openxmlformats.org/officeDocument/2006/relationships/image" Target="../media/image2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.png"  /><Relationship Id="rId3" Type="http://schemas.openxmlformats.org/officeDocument/2006/relationships/image" Target="../media/image5.png"  /><Relationship Id="rId4" Type="http://schemas.openxmlformats.org/officeDocument/2006/relationships/image" Target="../media/image6.png"  /><Relationship Id="rId5" Type="http://schemas.openxmlformats.org/officeDocument/2006/relationships/image" Target="../media/image2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.png"  /><Relationship Id="rId3" Type="http://schemas.openxmlformats.org/officeDocument/2006/relationships/image" Target="../media/image8.png"  /><Relationship Id="rId4" Type="http://schemas.openxmlformats.org/officeDocument/2006/relationships/image" Target="../media/image9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video" Target="../media/unknown1.mp4"  /><Relationship Id="rId3" Type="http://schemas.microsoft.com/office/2007/relationships/media" Target="../media/unknown1.mp4"  /><Relationship Id="rId4" Type="http://schemas.openxmlformats.org/officeDocument/2006/relationships/image" Target="../media/image10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"/>
          <p:cNvSpPr/>
          <p:nvPr/>
        </p:nvSpPr>
        <p:spPr>
          <a:xfrm>
            <a:off x="623317" y="3599035"/>
            <a:ext cx="1620000" cy="1620000"/>
          </a:xfrm>
          <a:prstGeom prst="rect">
            <a:avLst/>
          </a:prstGeom>
          <a:solidFill>
            <a:schemeClr val="accent3">
              <a:lumMod val="80000"/>
              <a:lumOff val="20000"/>
            </a:schemeClr>
          </a:solidFill>
          <a:ln w="63500" cap="sq" algn="ctr">
            <a:solidFill>
              <a:schemeClr val="tx1"/>
            </a:solidFill>
            <a:miter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4" name=""/>
          <p:cNvSpPr txBox="1"/>
          <p:nvPr/>
        </p:nvSpPr>
        <p:spPr>
          <a:xfrm>
            <a:off x="623315" y="3981466"/>
            <a:ext cx="1618800" cy="853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5000" b="1">
                <a:solidFill>
                  <a:schemeClr val="bg1"/>
                </a:solidFill>
                <a:latin typeface="맑은 고딕"/>
                <a:ea typeface="맑은 고딕"/>
                <a:cs typeface="맑은 고딕"/>
              </a:rPr>
              <a:t>128</a:t>
            </a:r>
            <a:endParaRPr lang="en-US" altLang="ko-KR" sz="5000" b="1">
              <a:solidFill>
                <a:schemeClr val="bg1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25" name=""/>
          <p:cNvSpPr/>
          <p:nvPr/>
        </p:nvSpPr>
        <p:spPr>
          <a:xfrm>
            <a:off x="2433378" y="3597279"/>
            <a:ext cx="1620000" cy="1620000"/>
          </a:xfrm>
          <a:prstGeom prst="rect">
            <a:avLst/>
          </a:prstGeom>
          <a:solidFill>
            <a:schemeClr val="accent3">
              <a:lumMod val="90000"/>
            </a:schemeClr>
          </a:solidFill>
          <a:ln w="63500" cap="sq" algn="ctr">
            <a:solidFill>
              <a:schemeClr val="tx1"/>
            </a:solidFill>
            <a:miter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6" name=""/>
          <p:cNvSpPr txBox="1"/>
          <p:nvPr/>
        </p:nvSpPr>
        <p:spPr>
          <a:xfrm>
            <a:off x="2433377" y="3979710"/>
            <a:ext cx="1618799" cy="852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5000" b="1">
                <a:solidFill>
                  <a:schemeClr val="bg1"/>
                </a:solidFill>
                <a:latin typeface="맑은 고딕"/>
                <a:ea typeface="맑은 고딕"/>
                <a:cs typeface="맑은 고딕"/>
              </a:rPr>
              <a:t>256</a:t>
            </a:r>
            <a:endParaRPr lang="en-US" altLang="ko-KR" sz="5000" b="1">
              <a:solidFill>
                <a:schemeClr val="bg1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27" name=""/>
          <p:cNvSpPr/>
          <p:nvPr/>
        </p:nvSpPr>
        <p:spPr>
          <a:xfrm>
            <a:off x="4274614" y="3583222"/>
            <a:ext cx="1620000" cy="1620000"/>
          </a:xfrm>
          <a:prstGeom prst="rect">
            <a:avLst/>
          </a:prstGeom>
          <a:solidFill>
            <a:schemeClr val="accent3">
              <a:lumMod val="70000"/>
            </a:schemeClr>
          </a:solidFill>
          <a:ln w="63500" cap="sq" algn="ctr">
            <a:solidFill>
              <a:schemeClr val="tx1"/>
            </a:solidFill>
            <a:miter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8" name=""/>
          <p:cNvSpPr txBox="1"/>
          <p:nvPr/>
        </p:nvSpPr>
        <p:spPr>
          <a:xfrm>
            <a:off x="4274614" y="3965654"/>
            <a:ext cx="1618799" cy="853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5000" b="1">
                <a:solidFill>
                  <a:schemeClr val="bg1"/>
                </a:solidFill>
                <a:latin typeface="맑은 고딕"/>
                <a:ea typeface="맑은 고딕"/>
                <a:cs typeface="맑은 고딕"/>
              </a:rPr>
              <a:t>512</a:t>
            </a:r>
            <a:endParaRPr lang="en-US" altLang="ko-KR" sz="5000" b="1">
              <a:solidFill>
                <a:schemeClr val="bg1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29" name=""/>
          <p:cNvSpPr/>
          <p:nvPr/>
        </p:nvSpPr>
        <p:spPr>
          <a:xfrm>
            <a:off x="6183055" y="3580726"/>
            <a:ext cx="1620000" cy="1620000"/>
          </a:xfrm>
          <a:prstGeom prst="rect">
            <a:avLst/>
          </a:prstGeom>
          <a:solidFill>
            <a:schemeClr val="bg2">
              <a:lumMod val="70000"/>
            </a:schemeClr>
          </a:solidFill>
          <a:ln w="63500" cap="sq" algn="ctr">
            <a:solidFill>
              <a:schemeClr val="tx1"/>
            </a:solidFill>
            <a:miter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0" name=""/>
          <p:cNvSpPr txBox="1"/>
          <p:nvPr/>
        </p:nvSpPr>
        <p:spPr>
          <a:xfrm>
            <a:off x="6183055" y="4041414"/>
            <a:ext cx="1618799" cy="7002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4000" b="1">
                <a:solidFill>
                  <a:schemeClr val="bg1"/>
                </a:solidFill>
                <a:latin typeface="맑은 고딕"/>
                <a:ea typeface="맑은 고딕"/>
                <a:cs typeface="맑은 고딕"/>
              </a:rPr>
              <a:t>1024</a:t>
            </a:r>
            <a:endParaRPr lang="en-US" altLang="ko-KR" sz="4000" b="1">
              <a:solidFill>
                <a:schemeClr val="bg1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31" name=""/>
          <p:cNvSpPr/>
          <p:nvPr/>
        </p:nvSpPr>
        <p:spPr>
          <a:xfrm>
            <a:off x="8087488" y="3580726"/>
            <a:ext cx="1620000" cy="1620000"/>
          </a:xfrm>
          <a:prstGeom prst="rect">
            <a:avLst/>
          </a:prstGeom>
          <a:solidFill>
            <a:schemeClr val="bg2">
              <a:lumMod val="50000"/>
            </a:schemeClr>
          </a:solidFill>
          <a:ln w="63500" cap="sq" algn="ctr">
            <a:solidFill>
              <a:schemeClr val="tx1"/>
            </a:solidFill>
            <a:miter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2" name=""/>
          <p:cNvSpPr txBox="1"/>
          <p:nvPr/>
        </p:nvSpPr>
        <p:spPr>
          <a:xfrm>
            <a:off x="8087488" y="4041414"/>
            <a:ext cx="1618800" cy="7002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4000" b="1">
                <a:solidFill>
                  <a:schemeClr val="bg1"/>
                </a:solidFill>
                <a:latin typeface="맑은 고딕"/>
                <a:ea typeface="맑은 고딕"/>
                <a:cs typeface="맑은 고딕"/>
              </a:rPr>
              <a:t>2048</a:t>
            </a:r>
            <a:endParaRPr lang="en-US" altLang="ko-KR" sz="4000" b="1">
              <a:solidFill>
                <a:schemeClr val="bg1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33" name=""/>
          <p:cNvSpPr/>
          <p:nvPr/>
        </p:nvSpPr>
        <p:spPr>
          <a:xfrm>
            <a:off x="9999531" y="3583222"/>
            <a:ext cx="1620000" cy="1620000"/>
          </a:xfrm>
          <a:prstGeom prst="rect">
            <a:avLst/>
          </a:prstGeom>
          <a:solidFill>
            <a:schemeClr val="accent2">
              <a:lumMod val="70000"/>
            </a:schemeClr>
          </a:solidFill>
          <a:ln w="63500" cap="sq" algn="ctr">
            <a:solidFill>
              <a:schemeClr val="tx1"/>
            </a:solidFill>
            <a:miter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4" name=""/>
          <p:cNvSpPr txBox="1"/>
          <p:nvPr/>
        </p:nvSpPr>
        <p:spPr>
          <a:xfrm>
            <a:off x="9999531" y="4043910"/>
            <a:ext cx="1618800" cy="7009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4000" b="1">
                <a:solidFill>
                  <a:schemeClr val="bg1"/>
                </a:solidFill>
                <a:latin typeface="맑은 고딕"/>
                <a:ea typeface="맑은 고딕"/>
                <a:cs typeface="맑은 고딕"/>
              </a:rPr>
              <a:t>4096</a:t>
            </a:r>
            <a:endParaRPr lang="en-US" altLang="ko-KR" sz="4000" b="1">
              <a:solidFill>
                <a:schemeClr val="bg1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4" name=""/>
          <p:cNvSpPr/>
          <p:nvPr/>
        </p:nvSpPr>
        <p:spPr>
          <a:xfrm>
            <a:off x="-1200" y="5238000"/>
            <a:ext cx="12193200" cy="1620000"/>
          </a:xfrm>
          <a:prstGeom prst="rect">
            <a:avLst/>
          </a:prstGeom>
          <a:solidFill>
            <a:schemeClr val="tx1"/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"/>
          <p:cNvSpPr/>
          <p:nvPr/>
        </p:nvSpPr>
        <p:spPr>
          <a:xfrm>
            <a:off x="0" y="0"/>
            <a:ext cx="12193200" cy="1620000"/>
          </a:xfrm>
          <a:prstGeom prst="rect">
            <a:avLst/>
          </a:prstGeom>
          <a:solidFill>
            <a:schemeClr val="tx1"/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" name=""/>
          <p:cNvSpPr txBox="1"/>
          <p:nvPr/>
        </p:nvSpPr>
        <p:spPr>
          <a:xfrm>
            <a:off x="0" y="5623253"/>
            <a:ext cx="12720828" cy="8518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5000" b="1">
                <a:solidFill>
                  <a:schemeClr val="bg1"/>
                </a:solidFill>
                <a:latin typeface="맑은 고딕"/>
                <a:ea typeface="맑은 고딕"/>
                <a:cs typeface="맑은 고딕"/>
              </a:rPr>
              <a:t>장승원</a:t>
            </a:r>
            <a:r>
              <a:rPr lang="en-US" altLang="ko-KR" sz="5000" b="1">
                <a:solidFill>
                  <a:schemeClr val="bg1"/>
                </a:solidFill>
                <a:latin typeface="맑은 고딕"/>
                <a:ea typeface="맑은 고딕"/>
                <a:cs typeface="맑은 고딕"/>
              </a:rPr>
              <a:t>B  _</a:t>
            </a:r>
            <a:endParaRPr lang="en-US" altLang="ko-KR" sz="5000" b="1">
              <a:solidFill>
                <a:schemeClr val="bg1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36" name=""/>
          <p:cNvSpPr/>
          <p:nvPr/>
        </p:nvSpPr>
        <p:spPr>
          <a:xfrm>
            <a:off x="623316" y="1653036"/>
            <a:ext cx="1620000" cy="1620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 w="63500" cap="sq" algn="ctr">
            <a:solidFill>
              <a:schemeClr val="tx1"/>
            </a:solidFill>
            <a:miter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7" name=""/>
          <p:cNvSpPr txBox="1"/>
          <p:nvPr/>
        </p:nvSpPr>
        <p:spPr>
          <a:xfrm>
            <a:off x="623316" y="2035468"/>
            <a:ext cx="1618800" cy="85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5000" b="1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2</a:t>
            </a:r>
            <a:endParaRPr lang="en-US" altLang="ko-KR" sz="5000" b="1">
              <a:solidFill>
                <a:schemeClr val="tx1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38" name=""/>
          <p:cNvSpPr/>
          <p:nvPr/>
        </p:nvSpPr>
        <p:spPr>
          <a:xfrm>
            <a:off x="2433378" y="1642951"/>
            <a:ext cx="1620000" cy="1620000"/>
          </a:xfrm>
          <a:prstGeom prst="rect">
            <a:avLst/>
          </a:prstGeom>
          <a:solidFill>
            <a:schemeClr val="bg2">
              <a:lumMod val="80000"/>
              <a:lumOff val="20000"/>
            </a:schemeClr>
          </a:solidFill>
          <a:ln w="63500" cap="sq" algn="ctr">
            <a:solidFill>
              <a:schemeClr val="tx1"/>
            </a:solidFill>
            <a:miter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9" name=""/>
          <p:cNvSpPr txBox="1"/>
          <p:nvPr/>
        </p:nvSpPr>
        <p:spPr>
          <a:xfrm>
            <a:off x="2433378" y="2025383"/>
            <a:ext cx="1618799" cy="8532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5000" b="1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4</a:t>
            </a:r>
            <a:endParaRPr lang="en-US" altLang="ko-KR" sz="5000" b="1">
              <a:solidFill>
                <a:schemeClr val="tx1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40" name=""/>
          <p:cNvSpPr/>
          <p:nvPr/>
        </p:nvSpPr>
        <p:spPr>
          <a:xfrm>
            <a:off x="4272212" y="1641865"/>
            <a:ext cx="1620000" cy="16200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63500" cap="sq" algn="ctr">
            <a:solidFill>
              <a:schemeClr val="tx1"/>
            </a:solidFill>
            <a:miter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1" name=""/>
          <p:cNvSpPr txBox="1"/>
          <p:nvPr/>
        </p:nvSpPr>
        <p:spPr>
          <a:xfrm>
            <a:off x="4272212" y="2024297"/>
            <a:ext cx="1618799" cy="8532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5000" b="1">
                <a:solidFill>
                  <a:schemeClr val="bg1"/>
                </a:solidFill>
                <a:latin typeface="맑은 고딕"/>
                <a:ea typeface="맑은 고딕"/>
                <a:cs typeface="맑은 고딕"/>
              </a:rPr>
              <a:t>8</a:t>
            </a:r>
            <a:endParaRPr lang="en-US" altLang="ko-KR" sz="5000" b="1">
              <a:solidFill>
                <a:schemeClr val="bg1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42" name=""/>
          <p:cNvSpPr/>
          <p:nvPr/>
        </p:nvSpPr>
        <p:spPr>
          <a:xfrm>
            <a:off x="6180653" y="1628775"/>
            <a:ext cx="1620000" cy="1620000"/>
          </a:xfrm>
          <a:prstGeom prst="rect">
            <a:avLst/>
          </a:prstGeom>
          <a:solidFill>
            <a:schemeClr val="accent2">
              <a:lumMod val="80000"/>
              <a:lumOff val="20000"/>
            </a:schemeClr>
          </a:solidFill>
          <a:ln w="63500" cap="sq" algn="ctr">
            <a:solidFill>
              <a:schemeClr val="tx1"/>
            </a:solidFill>
            <a:miter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3" name=""/>
          <p:cNvSpPr txBox="1"/>
          <p:nvPr/>
        </p:nvSpPr>
        <p:spPr>
          <a:xfrm>
            <a:off x="6180653" y="2011207"/>
            <a:ext cx="1618799" cy="853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5000" b="1">
                <a:solidFill>
                  <a:schemeClr val="bg1"/>
                </a:solidFill>
                <a:latin typeface="맑은 고딕"/>
                <a:ea typeface="맑은 고딕"/>
                <a:cs typeface="맑은 고딕"/>
              </a:rPr>
              <a:t>16</a:t>
            </a:r>
            <a:endParaRPr lang="en-US" altLang="ko-KR" sz="5000" b="1">
              <a:solidFill>
                <a:schemeClr val="bg1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44" name=""/>
          <p:cNvSpPr/>
          <p:nvPr/>
        </p:nvSpPr>
        <p:spPr>
          <a:xfrm>
            <a:off x="8087488" y="1653914"/>
            <a:ext cx="1620000" cy="1620000"/>
          </a:xfrm>
          <a:prstGeom prst="rect">
            <a:avLst/>
          </a:prstGeom>
          <a:solidFill>
            <a:schemeClr val="accent6">
              <a:lumMod val="80000"/>
              <a:lumOff val="20000"/>
            </a:schemeClr>
          </a:solidFill>
          <a:ln w="63500" cap="sq" algn="ctr">
            <a:solidFill>
              <a:schemeClr val="tx1"/>
            </a:solidFill>
            <a:miter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5" name=""/>
          <p:cNvSpPr txBox="1"/>
          <p:nvPr/>
        </p:nvSpPr>
        <p:spPr>
          <a:xfrm>
            <a:off x="8087487" y="2036344"/>
            <a:ext cx="1618799" cy="8533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5000" b="1">
                <a:solidFill>
                  <a:schemeClr val="bg1"/>
                </a:solidFill>
                <a:latin typeface="맑은 고딕"/>
                <a:ea typeface="맑은 고딕"/>
                <a:cs typeface="맑은 고딕"/>
              </a:rPr>
              <a:t>32</a:t>
            </a:r>
            <a:endParaRPr lang="en-US" altLang="ko-KR" sz="5000" b="1">
              <a:solidFill>
                <a:schemeClr val="bg1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46" name=""/>
          <p:cNvSpPr/>
          <p:nvPr/>
        </p:nvSpPr>
        <p:spPr>
          <a:xfrm>
            <a:off x="9997130" y="1654792"/>
            <a:ext cx="1620000" cy="1620000"/>
          </a:xfrm>
          <a:prstGeom prst="rect">
            <a:avLst/>
          </a:prstGeom>
          <a:solidFill>
            <a:schemeClr val="accent2">
              <a:lumMod val="90000"/>
            </a:schemeClr>
          </a:solidFill>
          <a:ln w="63500" cap="sq" algn="ctr">
            <a:solidFill>
              <a:schemeClr val="tx1"/>
            </a:solidFill>
            <a:miter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7" name=""/>
          <p:cNvSpPr txBox="1"/>
          <p:nvPr/>
        </p:nvSpPr>
        <p:spPr>
          <a:xfrm>
            <a:off x="9997130" y="2037224"/>
            <a:ext cx="1618799" cy="8533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5000" b="1">
                <a:solidFill>
                  <a:schemeClr val="bg1"/>
                </a:solidFill>
                <a:latin typeface="맑은 고딕"/>
                <a:ea typeface="맑은 고딕"/>
                <a:cs typeface="맑은 고딕"/>
              </a:rPr>
              <a:t>64</a:t>
            </a:r>
            <a:endParaRPr lang="en-US" altLang="ko-KR" sz="5000" b="1">
              <a:solidFill>
                <a:schemeClr val="bg1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48" name=""/>
          <p:cNvSpPr/>
          <p:nvPr/>
        </p:nvSpPr>
        <p:spPr>
          <a:xfrm>
            <a:off x="0" y="1621248"/>
            <a:ext cx="12192000" cy="3616752"/>
          </a:xfrm>
          <a:prstGeom prst="rect">
            <a:avLst/>
          </a:prstGeom>
          <a:solidFill>
            <a:schemeClr val="bg1">
              <a:alpha val="90000"/>
            </a:schemeClr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"/>
          <p:cNvSpPr txBox="1"/>
          <p:nvPr/>
        </p:nvSpPr>
        <p:spPr>
          <a:xfrm>
            <a:off x="0" y="2773850"/>
            <a:ext cx="12192001" cy="13104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8000" b="1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C++</a:t>
            </a:r>
            <a:r>
              <a:rPr lang="ko-KR" altLang="en-US" sz="8000" b="1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 최종 프로젝트</a:t>
            </a:r>
            <a:endParaRPr lang="ko-KR" altLang="en-US" sz="8000" b="1">
              <a:solidFill>
                <a:schemeClr val="tx1"/>
              </a:solidFill>
              <a:latin typeface="맑은 고딕"/>
              <a:ea typeface="맑은 고딕"/>
              <a:cs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"/>
          <p:cNvSpPr/>
          <p:nvPr/>
        </p:nvSpPr>
        <p:spPr>
          <a:xfrm>
            <a:off x="0" y="0"/>
            <a:ext cx="12193200" cy="1620000"/>
          </a:xfrm>
          <a:prstGeom prst="rect">
            <a:avLst/>
          </a:prstGeom>
          <a:solidFill>
            <a:schemeClr val="tx1"/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8" name=""/>
          <p:cNvSpPr/>
          <p:nvPr/>
        </p:nvSpPr>
        <p:spPr>
          <a:xfrm>
            <a:off x="622115" y="4545342"/>
            <a:ext cx="1620000" cy="1620000"/>
          </a:xfrm>
          <a:prstGeom prst="rect">
            <a:avLst/>
          </a:prstGeom>
          <a:solidFill>
            <a:schemeClr val="accent3">
              <a:lumMod val="80000"/>
              <a:lumOff val="20000"/>
            </a:schemeClr>
          </a:solidFill>
          <a:ln w="63500" cap="sq" algn="ctr">
            <a:solidFill>
              <a:schemeClr val="tx1"/>
            </a:solidFill>
            <a:miter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9" name=""/>
          <p:cNvSpPr txBox="1"/>
          <p:nvPr/>
        </p:nvSpPr>
        <p:spPr>
          <a:xfrm>
            <a:off x="622115" y="4927773"/>
            <a:ext cx="1618799" cy="8533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5000" b="1">
                <a:solidFill>
                  <a:schemeClr val="bg1"/>
                </a:solidFill>
                <a:latin typeface="맑은 고딕"/>
                <a:ea typeface="맑은 고딕"/>
                <a:cs typeface="맑은 고딕"/>
              </a:rPr>
              <a:t>128</a:t>
            </a:r>
            <a:endParaRPr lang="en-US" altLang="ko-KR" sz="5000" b="1">
              <a:solidFill>
                <a:schemeClr val="bg1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20" name=""/>
          <p:cNvSpPr/>
          <p:nvPr/>
        </p:nvSpPr>
        <p:spPr>
          <a:xfrm>
            <a:off x="2432176" y="4543586"/>
            <a:ext cx="1620000" cy="1620000"/>
          </a:xfrm>
          <a:prstGeom prst="rect">
            <a:avLst/>
          </a:prstGeom>
          <a:solidFill>
            <a:schemeClr val="accent3">
              <a:lumMod val="90000"/>
            </a:schemeClr>
          </a:solidFill>
          <a:ln w="63500" cap="sq" algn="ctr">
            <a:solidFill>
              <a:schemeClr val="tx1"/>
            </a:solidFill>
            <a:miter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1" name=""/>
          <p:cNvSpPr txBox="1"/>
          <p:nvPr/>
        </p:nvSpPr>
        <p:spPr>
          <a:xfrm>
            <a:off x="2432175" y="4926017"/>
            <a:ext cx="1618799" cy="852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5000" b="1">
                <a:solidFill>
                  <a:schemeClr val="bg1"/>
                </a:solidFill>
                <a:latin typeface="맑은 고딕"/>
                <a:ea typeface="맑은 고딕"/>
                <a:cs typeface="맑은 고딕"/>
              </a:rPr>
              <a:t>256</a:t>
            </a:r>
            <a:endParaRPr lang="en-US" altLang="ko-KR" sz="5000" b="1">
              <a:solidFill>
                <a:schemeClr val="bg1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22" name=""/>
          <p:cNvSpPr/>
          <p:nvPr/>
        </p:nvSpPr>
        <p:spPr>
          <a:xfrm>
            <a:off x="4273412" y="4529529"/>
            <a:ext cx="1620000" cy="1620000"/>
          </a:xfrm>
          <a:prstGeom prst="rect">
            <a:avLst/>
          </a:prstGeom>
          <a:solidFill>
            <a:schemeClr val="accent3">
              <a:lumMod val="70000"/>
            </a:schemeClr>
          </a:solidFill>
          <a:ln w="63500" cap="sq" algn="ctr">
            <a:solidFill>
              <a:schemeClr val="tx1"/>
            </a:solidFill>
            <a:miter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3" name=""/>
          <p:cNvSpPr txBox="1"/>
          <p:nvPr/>
        </p:nvSpPr>
        <p:spPr>
          <a:xfrm>
            <a:off x="4273412" y="4911961"/>
            <a:ext cx="1618799" cy="853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5000" b="1">
                <a:solidFill>
                  <a:schemeClr val="bg1"/>
                </a:solidFill>
                <a:latin typeface="맑은 고딕"/>
                <a:ea typeface="맑은 고딕"/>
                <a:cs typeface="맑은 고딕"/>
              </a:rPr>
              <a:t>512</a:t>
            </a:r>
            <a:endParaRPr lang="en-US" altLang="ko-KR" sz="5000" b="1">
              <a:solidFill>
                <a:schemeClr val="bg1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24" name=""/>
          <p:cNvSpPr/>
          <p:nvPr/>
        </p:nvSpPr>
        <p:spPr>
          <a:xfrm>
            <a:off x="6181853" y="4527033"/>
            <a:ext cx="1620000" cy="1620000"/>
          </a:xfrm>
          <a:prstGeom prst="rect">
            <a:avLst/>
          </a:prstGeom>
          <a:solidFill>
            <a:schemeClr val="bg2">
              <a:lumMod val="70000"/>
            </a:schemeClr>
          </a:solidFill>
          <a:ln w="63500" cap="sq" algn="ctr">
            <a:solidFill>
              <a:schemeClr val="tx1"/>
            </a:solidFill>
            <a:miter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5" name=""/>
          <p:cNvSpPr txBox="1"/>
          <p:nvPr/>
        </p:nvSpPr>
        <p:spPr>
          <a:xfrm>
            <a:off x="6181853" y="4987721"/>
            <a:ext cx="1618799" cy="7002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4000" b="1">
                <a:solidFill>
                  <a:schemeClr val="bg1"/>
                </a:solidFill>
                <a:latin typeface="맑은 고딕"/>
                <a:ea typeface="맑은 고딕"/>
                <a:cs typeface="맑은 고딕"/>
              </a:rPr>
              <a:t>1024</a:t>
            </a:r>
            <a:endParaRPr lang="en-US" altLang="ko-KR" sz="4000" b="1">
              <a:solidFill>
                <a:schemeClr val="bg1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26" name=""/>
          <p:cNvSpPr/>
          <p:nvPr/>
        </p:nvSpPr>
        <p:spPr>
          <a:xfrm>
            <a:off x="8086286" y="4527033"/>
            <a:ext cx="1620000" cy="1620000"/>
          </a:xfrm>
          <a:prstGeom prst="rect">
            <a:avLst/>
          </a:prstGeom>
          <a:solidFill>
            <a:schemeClr val="bg2">
              <a:lumMod val="50000"/>
            </a:schemeClr>
          </a:solidFill>
          <a:ln w="63500" cap="sq" algn="ctr">
            <a:solidFill>
              <a:schemeClr val="tx1"/>
            </a:solidFill>
            <a:miter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7" name=""/>
          <p:cNvSpPr txBox="1"/>
          <p:nvPr/>
        </p:nvSpPr>
        <p:spPr>
          <a:xfrm>
            <a:off x="8086286" y="4987721"/>
            <a:ext cx="1618800" cy="7002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4000" b="1">
                <a:solidFill>
                  <a:schemeClr val="bg1"/>
                </a:solidFill>
                <a:latin typeface="맑은 고딕"/>
                <a:ea typeface="맑은 고딕"/>
                <a:cs typeface="맑은 고딕"/>
              </a:rPr>
              <a:t>2048</a:t>
            </a:r>
            <a:endParaRPr lang="en-US" altLang="ko-KR" sz="4000" b="1">
              <a:solidFill>
                <a:schemeClr val="bg1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28" name=""/>
          <p:cNvSpPr/>
          <p:nvPr/>
        </p:nvSpPr>
        <p:spPr>
          <a:xfrm>
            <a:off x="9998329" y="4529529"/>
            <a:ext cx="1620000" cy="1620000"/>
          </a:xfrm>
          <a:prstGeom prst="rect">
            <a:avLst/>
          </a:prstGeom>
          <a:solidFill>
            <a:schemeClr val="accent2">
              <a:lumMod val="70000"/>
            </a:schemeClr>
          </a:solidFill>
          <a:ln w="63500" cap="sq" algn="ctr">
            <a:solidFill>
              <a:schemeClr val="tx1"/>
            </a:solidFill>
            <a:miter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9" name=""/>
          <p:cNvSpPr txBox="1"/>
          <p:nvPr/>
        </p:nvSpPr>
        <p:spPr>
          <a:xfrm>
            <a:off x="9998329" y="4990217"/>
            <a:ext cx="1618800" cy="700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4000" b="1">
                <a:solidFill>
                  <a:schemeClr val="bg1"/>
                </a:solidFill>
                <a:latin typeface="맑은 고딕"/>
                <a:ea typeface="맑은 고딕"/>
                <a:cs typeface="맑은 고딕"/>
              </a:rPr>
              <a:t>4096</a:t>
            </a:r>
            <a:endParaRPr lang="en-US" altLang="ko-KR" sz="4000" b="1">
              <a:solidFill>
                <a:schemeClr val="bg1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32" name=""/>
          <p:cNvSpPr/>
          <p:nvPr/>
        </p:nvSpPr>
        <p:spPr>
          <a:xfrm>
            <a:off x="623316" y="1653036"/>
            <a:ext cx="1620000" cy="1620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 w="63500" cap="sq" algn="ctr">
            <a:solidFill>
              <a:schemeClr val="tx1"/>
            </a:solidFill>
            <a:miter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3" name=""/>
          <p:cNvSpPr txBox="1"/>
          <p:nvPr/>
        </p:nvSpPr>
        <p:spPr>
          <a:xfrm>
            <a:off x="623316" y="2035468"/>
            <a:ext cx="1618800" cy="85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5000" b="1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2</a:t>
            </a:r>
            <a:endParaRPr lang="en-US" altLang="ko-KR" sz="5000" b="1">
              <a:solidFill>
                <a:schemeClr val="tx1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34" name=""/>
          <p:cNvSpPr/>
          <p:nvPr/>
        </p:nvSpPr>
        <p:spPr>
          <a:xfrm>
            <a:off x="2433378" y="1642951"/>
            <a:ext cx="1620000" cy="1620000"/>
          </a:xfrm>
          <a:prstGeom prst="rect">
            <a:avLst/>
          </a:prstGeom>
          <a:solidFill>
            <a:schemeClr val="bg2">
              <a:lumMod val="80000"/>
              <a:lumOff val="20000"/>
            </a:schemeClr>
          </a:solidFill>
          <a:ln w="63500" cap="sq" algn="ctr">
            <a:solidFill>
              <a:schemeClr val="tx1"/>
            </a:solidFill>
            <a:miter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5" name=""/>
          <p:cNvSpPr txBox="1"/>
          <p:nvPr/>
        </p:nvSpPr>
        <p:spPr>
          <a:xfrm>
            <a:off x="2433378" y="2025383"/>
            <a:ext cx="1618799" cy="8532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5000" b="1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4</a:t>
            </a:r>
            <a:endParaRPr lang="en-US" altLang="ko-KR" sz="5000" b="1">
              <a:solidFill>
                <a:schemeClr val="tx1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36" name=""/>
          <p:cNvSpPr/>
          <p:nvPr/>
        </p:nvSpPr>
        <p:spPr>
          <a:xfrm>
            <a:off x="4272212" y="1641865"/>
            <a:ext cx="1620000" cy="16200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63500" cap="sq" algn="ctr">
            <a:solidFill>
              <a:schemeClr val="tx1"/>
            </a:solidFill>
            <a:miter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7" name=""/>
          <p:cNvSpPr txBox="1"/>
          <p:nvPr/>
        </p:nvSpPr>
        <p:spPr>
          <a:xfrm>
            <a:off x="4272212" y="2024297"/>
            <a:ext cx="1618799" cy="8532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5000" b="1">
                <a:solidFill>
                  <a:schemeClr val="bg1"/>
                </a:solidFill>
                <a:latin typeface="맑은 고딕"/>
                <a:ea typeface="맑은 고딕"/>
                <a:cs typeface="맑은 고딕"/>
              </a:rPr>
              <a:t>8</a:t>
            </a:r>
            <a:endParaRPr lang="en-US" altLang="ko-KR" sz="5000" b="1">
              <a:solidFill>
                <a:schemeClr val="bg1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38" name=""/>
          <p:cNvSpPr/>
          <p:nvPr/>
        </p:nvSpPr>
        <p:spPr>
          <a:xfrm>
            <a:off x="6180653" y="1628775"/>
            <a:ext cx="1620000" cy="1620000"/>
          </a:xfrm>
          <a:prstGeom prst="rect">
            <a:avLst/>
          </a:prstGeom>
          <a:solidFill>
            <a:schemeClr val="accent2">
              <a:lumMod val="80000"/>
              <a:lumOff val="20000"/>
            </a:schemeClr>
          </a:solidFill>
          <a:ln w="63500" cap="sq" algn="ctr">
            <a:solidFill>
              <a:schemeClr val="tx1"/>
            </a:solidFill>
            <a:miter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9" name=""/>
          <p:cNvSpPr txBox="1"/>
          <p:nvPr/>
        </p:nvSpPr>
        <p:spPr>
          <a:xfrm>
            <a:off x="6180653" y="2011207"/>
            <a:ext cx="1618799" cy="853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5000" b="1">
                <a:solidFill>
                  <a:schemeClr val="bg1"/>
                </a:solidFill>
                <a:latin typeface="맑은 고딕"/>
                <a:ea typeface="맑은 고딕"/>
                <a:cs typeface="맑은 고딕"/>
              </a:rPr>
              <a:t>16</a:t>
            </a:r>
            <a:endParaRPr lang="en-US" altLang="ko-KR" sz="5000" b="1">
              <a:solidFill>
                <a:schemeClr val="bg1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40" name=""/>
          <p:cNvSpPr/>
          <p:nvPr/>
        </p:nvSpPr>
        <p:spPr>
          <a:xfrm>
            <a:off x="8087488" y="1653914"/>
            <a:ext cx="1620000" cy="1620000"/>
          </a:xfrm>
          <a:prstGeom prst="rect">
            <a:avLst/>
          </a:prstGeom>
          <a:solidFill>
            <a:schemeClr val="accent6">
              <a:lumMod val="80000"/>
              <a:lumOff val="20000"/>
            </a:schemeClr>
          </a:solidFill>
          <a:ln w="63500" cap="sq" algn="ctr">
            <a:solidFill>
              <a:schemeClr val="tx1"/>
            </a:solidFill>
            <a:miter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1" name=""/>
          <p:cNvSpPr txBox="1"/>
          <p:nvPr/>
        </p:nvSpPr>
        <p:spPr>
          <a:xfrm>
            <a:off x="8087487" y="2036344"/>
            <a:ext cx="1618799" cy="8533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5000" b="1">
                <a:solidFill>
                  <a:schemeClr val="bg1"/>
                </a:solidFill>
                <a:latin typeface="맑은 고딕"/>
                <a:ea typeface="맑은 고딕"/>
                <a:cs typeface="맑은 고딕"/>
              </a:rPr>
              <a:t>32</a:t>
            </a:r>
            <a:endParaRPr lang="en-US" altLang="ko-KR" sz="5000" b="1">
              <a:solidFill>
                <a:schemeClr val="bg1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42" name=""/>
          <p:cNvSpPr/>
          <p:nvPr/>
        </p:nvSpPr>
        <p:spPr>
          <a:xfrm>
            <a:off x="9997130" y="1654792"/>
            <a:ext cx="1620000" cy="1620000"/>
          </a:xfrm>
          <a:prstGeom prst="rect">
            <a:avLst/>
          </a:prstGeom>
          <a:solidFill>
            <a:schemeClr val="accent2">
              <a:lumMod val="90000"/>
            </a:schemeClr>
          </a:solidFill>
          <a:ln w="63500" cap="sq" algn="ctr">
            <a:solidFill>
              <a:schemeClr val="tx1"/>
            </a:solidFill>
            <a:miter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3" name=""/>
          <p:cNvSpPr txBox="1"/>
          <p:nvPr/>
        </p:nvSpPr>
        <p:spPr>
          <a:xfrm>
            <a:off x="9997130" y="2037224"/>
            <a:ext cx="1618799" cy="8533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5000" b="1">
                <a:solidFill>
                  <a:schemeClr val="bg1"/>
                </a:solidFill>
                <a:latin typeface="맑은 고딕"/>
                <a:ea typeface="맑은 고딕"/>
                <a:cs typeface="맑은 고딕"/>
              </a:rPr>
              <a:t>64</a:t>
            </a:r>
            <a:endParaRPr lang="en-US" altLang="ko-KR" sz="5000" b="1">
              <a:solidFill>
                <a:schemeClr val="bg1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30" name=""/>
          <p:cNvSpPr/>
          <p:nvPr/>
        </p:nvSpPr>
        <p:spPr>
          <a:xfrm>
            <a:off x="0" y="1621248"/>
            <a:ext cx="12193200" cy="5236752"/>
          </a:xfrm>
          <a:prstGeom prst="rect">
            <a:avLst/>
          </a:prstGeom>
          <a:solidFill>
            <a:schemeClr val="bg1">
              <a:alpha val="90000"/>
            </a:schemeClr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6" name=""/>
          <p:cNvSpPr txBox="1"/>
          <p:nvPr/>
        </p:nvSpPr>
        <p:spPr>
          <a:xfrm>
            <a:off x="0" y="384078"/>
            <a:ext cx="12192000" cy="8522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5000" b="1">
                <a:solidFill>
                  <a:schemeClr val="bg1"/>
                </a:solidFill>
                <a:latin typeface="맑은 고딕"/>
                <a:ea typeface="맑은 고딕"/>
                <a:cs typeface="맑은 고딕"/>
              </a:rPr>
              <a:t> 2048</a:t>
            </a:r>
            <a:r>
              <a:rPr lang="ko-KR" altLang="en-US" sz="5000" b="1">
                <a:solidFill>
                  <a:schemeClr val="bg1"/>
                </a:solidFill>
                <a:latin typeface="맑은 고딕"/>
                <a:ea typeface="맑은 고딕"/>
                <a:cs typeface="맑은 고딕"/>
              </a:rPr>
              <a:t> 게임설명</a:t>
            </a:r>
            <a:endParaRPr lang="ko-KR" altLang="en-US" sz="5000" b="1">
              <a:solidFill>
                <a:schemeClr val="bg1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47" name=""/>
          <p:cNvSpPr txBox="1"/>
          <p:nvPr/>
        </p:nvSpPr>
        <p:spPr>
          <a:xfrm>
            <a:off x="0" y="2011207"/>
            <a:ext cx="12192000" cy="1606388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 sz="5000" b="1">
                <a:solidFill>
                  <a:schemeClr val="tx1"/>
                </a:solidFill>
              </a:rPr>
              <a:t> </a:t>
            </a:r>
            <a:r>
              <a:rPr lang="en-US" altLang="ko-KR" sz="5000" b="1">
                <a:solidFill>
                  <a:schemeClr val="tx1"/>
                </a:solidFill>
              </a:rPr>
              <a:t>1.</a:t>
            </a:r>
            <a:r>
              <a:rPr lang="ko-KR" altLang="en-US" sz="5000" b="1">
                <a:solidFill>
                  <a:schemeClr val="tx1"/>
                </a:solidFill>
              </a:rPr>
              <a:t> 처음 랜덤하게 숫자가 배치된다</a:t>
            </a:r>
            <a:r>
              <a:rPr lang="en-US" altLang="ko-KR" sz="5000" b="1">
                <a:solidFill>
                  <a:schemeClr val="tx1"/>
                </a:solidFill>
              </a:rPr>
              <a:t>.</a:t>
            </a:r>
            <a:endParaRPr lang="en-US" altLang="ko-KR" sz="5000" b="1">
              <a:solidFill>
                <a:schemeClr val="tx1"/>
              </a:solidFill>
            </a:endParaRPr>
          </a:p>
          <a:p>
            <a:pPr>
              <a:defRPr/>
            </a:pPr>
            <a:endParaRPr lang="ko-KR" altLang="en-US" sz="5000" b="1">
              <a:solidFill>
                <a:schemeClr val="tx1"/>
              </a:solidFill>
            </a:endParaRPr>
          </a:p>
        </p:txBody>
      </p:sp>
      <p:sp>
        <p:nvSpPr>
          <p:cNvPr id="48" name=""/>
          <p:cNvSpPr txBox="1"/>
          <p:nvPr/>
        </p:nvSpPr>
        <p:spPr>
          <a:xfrm>
            <a:off x="0" y="3429000"/>
            <a:ext cx="12192001" cy="16153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5000" b="1">
                <a:solidFill>
                  <a:schemeClr val="tx1"/>
                </a:solidFill>
              </a:rPr>
              <a:t> </a:t>
            </a:r>
            <a:r>
              <a:rPr lang="en-US" altLang="ko-KR" sz="5000" b="1">
                <a:solidFill>
                  <a:schemeClr val="tx1"/>
                </a:solidFill>
              </a:rPr>
              <a:t>2.</a:t>
            </a:r>
            <a:r>
              <a:rPr lang="ko-KR" altLang="en-US" sz="5000" b="1">
                <a:solidFill>
                  <a:schemeClr val="tx1"/>
                </a:solidFill>
              </a:rPr>
              <a:t> </a:t>
            </a:r>
            <a:r>
              <a:rPr lang="en-US" altLang="ko-KR" sz="5000" b="1">
                <a:solidFill>
                  <a:schemeClr val="tx1"/>
                </a:solidFill>
              </a:rPr>
              <a:t>W,A,S,D</a:t>
            </a:r>
            <a:r>
              <a:rPr lang="ko-KR" altLang="en-US" sz="5000" b="1">
                <a:solidFill>
                  <a:schemeClr val="tx1"/>
                </a:solidFill>
              </a:rPr>
              <a:t>로 같은 숫자끼리 합친다</a:t>
            </a:r>
            <a:r>
              <a:rPr lang="en-US" altLang="ko-KR" sz="5000" b="1">
                <a:solidFill>
                  <a:schemeClr val="tx1"/>
                </a:solidFill>
              </a:rPr>
              <a:t>.</a:t>
            </a:r>
            <a:endParaRPr lang="en-US" altLang="ko-KR" sz="5000" b="1">
              <a:solidFill>
                <a:schemeClr val="tx1"/>
              </a:solidFill>
            </a:endParaRPr>
          </a:p>
          <a:p>
            <a:pPr>
              <a:defRPr/>
            </a:pPr>
            <a:endParaRPr lang="ko-KR" altLang="en-US" sz="5000" b="1">
              <a:solidFill>
                <a:schemeClr val="tx1"/>
              </a:solidFill>
            </a:endParaRPr>
          </a:p>
        </p:txBody>
      </p:sp>
      <p:sp>
        <p:nvSpPr>
          <p:cNvPr id="49" name=""/>
          <p:cNvSpPr txBox="1"/>
          <p:nvPr/>
        </p:nvSpPr>
        <p:spPr>
          <a:xfrm>
            <a:off x="0" y="4880945"/>
            <a:ext cx="12192000" cy="16140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algn="l" defTabSz="914400" rtl="0" eaLnBrk="1" latinLnBrk="1" hangingPunct="1">
              <a:defRPr/>
            </a:pPr>
            <a:r>
              <a:rPr lang="ko-KR" altLang="en-US" sz="5000" b="1">
                <a:solidFill>
                  <a:schemeClr val="tx1"/>
                </a:solidFill>
              </a:rPr>
              <a:t> </a:t>
            </a:r>
            <a:r>
              <a:rPr lang="en-US" altLang="ko-KR" sz="5000" b="1">
                <a:solidFill>
                  <a:schemeClr val="tx1"/>
                </a:solidFill>
              </a:rPr>
              <a:t>3.</a:t>
            </a:r>
            <a:r>
              <a:rPr lang="ko-KR" altLang="en-US" sz="5000" b="1">
                <a:solidFill>
                  <a:schemeClr val="tx1"/>
                </a:solidFill>
              </a:rPr>
              <a:t> 합쳐진 숫자들의 합만큼 점수 추가</a:t>
            </a:r>
            <a:endParaRPr lang="ko-KR" altLang="en-US" sz="5000" b="1">
              <a:solidFill>
                <a:schemeClr val="tx1"/>
              </a:solidFill>
            </a:endParaRPr>
          </a:p>
          <a:p>
            <a:pPr>
              <a:defRPr/>
            </a:pPr>
            <a:endParaRPr lang="en-US" altLang="ko-KR" sz="5000" b="1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"/>
          <p:cNvSpPr/>
          <p:nvPr/>
        </p:nvSpPr>
        <p:spPr>
          <a:xfrm>
            <a:off x="0" y="0"/>
            <a:ext cx="12193200" cy="1620000"/>
          </a:xfrm>
          <a:prstGeom prst="rect">
            <a:avLst/>
          </a:prstGeom>
          <a:solidFill>
            <a:schemeClr val="tx1"/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8" name=""/>
          <p:cNvSpPr/>
          <p:nvPr/>
        </p:nvSpPr>
        <p:spPr>
          <a:xfrm>
            <a:off x="622115" y="4545342"/>
            <a:ext cx="1620000" cy="1620000"/>
          </a:xfrm>
          <a:prstGeom prst="rect">
            <a:avLst/>
          </a:prstGeom>
          <a:solidFill>
            <a:schemeClr val="accent3">
              <a:lumMod val="80000"/>
              <a:lumOff val="20000"/>
            </a:schemeClr>
          </a:solidFill>
          <a:ln w="63500" cap="sq" algn="ctr">
            <a:solidFill>
              <a:schemeClr val="tx1"/>
            </a:solidFill>
            <a:miter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9" name=""/>
          <p:cNvSpPr txBox="1"/>
          <p:nvPr/>
        </p:nvSpPr>
        <p:spPr>
          <a:xfrm>
            <a:off x="622115" y="4927773"/>
            <a:ext cx="1618799" cy="8533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5000" b="1">
                <a:solidFill>
                  <a:schemeClr val="bg1"/>
                </a:solidFill>
                <a:latin typeface="맑은 고딕"/>
                <a:ea typeface="맑은 고딕"/>
                <a:cs typeface="맑은 고딕"/>
              </a:rPr>
              <a:t>128</a:t>
            </a:r>
            <a:endParaRPr lang="en-US" altLang="ko-KR" sz="5000" b="1">
              <a:solidFill>
                <a:schemeClr val="bg1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20" name=""/>
          <p:cNvSpPr/>
          <p:nvPr/>
        </p:nvSpPr>
        <p:spPr>
          <a:xfrm>
            <a:off x="2432176" y="4543586"/>
            <a:ext cx="1620000" cy="1620000"/>
          </a:xfrm>
          <a:prstGeom prst="rect">
            <a:avLst/>
          </a:prstGeom>
          <a:solidFill>
            <a:schemeClr val="accent3">
              <a:lumMod val="90000"/>
            </a:schemeClr>
          </a:solidFill>
          <a:ln w="63500" cap="sq" algn="ctr">
            <a:solidFill>
              <a:schemeClr val="tx1"/>
            </a:solidFill>
            <a:miter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1" name=""/>
          <p:cNvSpPr txBox="1"/>
          <p:nvPr/>
        </p:nvSpPr>
        <p:spPr>
          <a:xfrm>
            <a:off x="2432175" y="4926017"/>
            <a:ext cx="1618799" cy="852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5000" b="1">
                <a:solidFill>
                  <a:schemeClr val="bg1"/>
                </a:solidFill>
                <a:latin typeface="맑은 고딕"/>
                <a:ea typeface="맑은 고딕"/>
                <a:cs typeface="맑은 고딕"/>
              </a:rPr>
              <a:t>256</a:t>
            </a:r>
            <a:endParaRPr lang="en-US" altLang="ko-KR" sz="5000" b="1">
              <a:solidFill>
                <a:schemeClr val="bg1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22" name=""/>
          <p:cNvSpPr/>
          <p:nvPr/>
        </p:nvSpPr>
        <p:spPr>
          <a:xfrm>
            <a:off x="4273412" y="4529529"/>
            <a:ext cx="1620000" cy="1620000"/>
          </a:xfrm>
          <a:prstGeom prst="rect">
            <a:avLst/>
          </a:prstGeom>
          <a:solidFill>
            <a:schemeClr val="accent3">
              <a:lumMod val="70000"/>
            </a:schemeClr>
          </a:solidFill>
          <a:ln w="63500" cap="sq" algn="ctr">
            <a:solidFill>
              <a:schemeClr val="tx1"/>
            </a:solidFill>
            <a:miter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3" name=""/>
          <p:cNvSpPr txBox="1"/>
          <p:nvPr/>
        </p:nvSpPr>
        <p:spPr>
          <a:xfrm>
            <a:off x="4273412" y="4911961"/>
            <a:ext cx="1618799" cy="853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5000" b="1">
                <a:solidFill>
                  <a:schemeClr val="bg1"/>
                </a:solidFill>
                <a:latin typeface="맑은 고딕"/>
                <a:ea typeface="맑은 고딕"/>
                <a:cs typeface="맑은 고딕"/>
              </a:rPr>
              <a:t>512</a:t>
            </a:r>
            <a:endParaRPr lang="en-US" altLang="ko-KR" sz="5000" b="1">
              <a:solidFill>
                <a:schemeClr val="bg1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24" name=""/>
          <p:cNvSpPr/>
          <p:nvPr/>
        </p:nvSpPr>
        <p:spPr>
          <a:xfrm>
            <a:off x="6181853" y="4527033"/>
            <a:ext cx="1620000" cy="1620000"/>
          </a:xfrm>
          <a:prstGeom prst="rect">
            <a:avLst/>
          </a:prstGeom>
          <a:solidFill>
            <a:schemeClr val="bg2">
              <a:lumMod val="70000"/>
            </a:schemeClr>
          </a:solidFill>
          <a:ln w="63500" cap="sq" algn="ctr">
            <a:solidFill>
              <a:schemeClr val="tx1"/>
            </a:solidFill>
            <a:miter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5" name=""/>
          <p:cNvSpPr txBox="1"/>
          <p:nvPr/>
        </p:nvSpPr>
        <p:spPr>
          <a:xfrm>
            <a:off x="6181853" y="4987721"/>
            <a:ext cx="1618799" cy="7002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4000" b="1">
                <a:solidFill>
                  <a:schemeClr val="bg1"/>
                </a:solidFill>
                <a:latin typeface="맑은 고딕"/>
                <a:ea typeface="맑은 고딕"/>
                <a:cs typeface="맑은 고딕"/>
              </a:rPr>
              <a:t>1024</a:t>
            </a:r>
            <a:endParaRPr lang="en-US" altLang="ko-KR" sz="4000" b="1">
              <a:solidFill>
                <a:schemeClr val="bg1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26" name=""/>
          <p:cNvSpPr/>
          <p:nvPr/>
        </p:nvSpPr>
        <p:spPr>
          <a:xfrm>
            <a:off x="8086286" y="4527033"/>
            <a:ext cx="1620000" cy="1620000"/>
          </a:xfrm>
          <a:prstGeom prst="rect">
            <a:avLst/>
          </a:prstGeom>
          <a:solidFill>
            <a:schemeClr val="bg2">
              <a:lumMod val="50000"/>
            </a:schemeClr>
          </a:solidFill>
          <a:ln w="63500" cap="sq" algn="ctr">
            <a:solidFill>
              <a:schemeClr val="tx1"/>
            </a:solidFill>
            <a:miter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7" name=""/>
          <p:cNvSpPr txBox="1"/>
          <p:nvPr/>
        </p:nvSpPr>
        <p:spPr>
          <a:xfrm>
            <a:off x="8086286" y="4987721"/>
            <a:ext cx="1618800" cy="7002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4000" b="1">
                <a:solidFill>
                  <a:schemeClr val="bg1"/>
                </a:solidFill>
                <a:latin typeface="맑은 고딕"/>
                <a:ea typeface="맑은 고딕"/>
                <a:cs typeface="맑은 고딕"/>
              </a:rPr>
              <a:t>2048</a:t>
            </a:r>
            <a:endParaRPr lang="en-US" altLang="ko-KR" sz="4000" b="1">
              <a:solidFill>
                <a:schemeClr val="bg1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28" name=""/>
          <p:cNvSpPr/>
          <p:nvPr/>
        </p:nvSpPr>
        <p:spPr>
          <a:xfrm>
            <a:off x="9998329" y="4529529"/>
            <a:ext cx="1620000" cy="1620000"/>
          </a:xfrm>
          <a:prstGeom prst="rect">
            <a:avLst/>
          </a:prstGeom>
          <a:solidFill>
            <a:schemeClr val="accent2">
              <a:lumMod val="70000"/>
            </a:schemeClr>
          </a:solidFill>
          <a:ln w="63500" cap="sq" algn="ctr">
            <a:solidFill>
              <a:schemeClr val="tx1"/>
            </a:solidFill>
            <a:miter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9" name=""/>
          <p:cNvSpPr txBox="1"/>
          <p:nvPr/>
        </p:nvSpPr>
        <p:spPr>
          <a:xfrm>
            <a:off x="9998329" y="4990217"/>
            <a:ext cx="1618800" cy="700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4000" b="1">
                <a:solidFill>
                  <a:schemeClr val="bg1"/>
                </a:solidFill>
                <a:latin typeface="맑은 고딕"/>
                <a:ea typeface="맑은 고딕"/>
                <a:cs typeface="맑은 고딕"/>
              </a:rPr>
              <a:t>4096</a:t>
            </a:r>
            <a:endParaRPr lang="en-US" altLang="ko-KR" sz="4000" b="1">
              <a:solidFill>
                <a:schemeClr val="bg1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32" name=""/>
          <p:cNvSpPr/>
          <p:nvPr/>
        </p:nvSpPr>
        <p:spPr>
          <a:xfrm>
            <a:off x="623316" y="1653036"/>
            <a:ext cx="1620000" cy="1620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 w="63500" cap="sq" algn="ctr">
            <a:solidFill>
              <a:schemeClr val="tx1"/>
            </a:solidFill>
            <a:miter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3" name=""/>
          <p:cNvSpPr txBox="1"/>
          <p:nvPr/>
        </p:nvSpPr>
        <p:spPr>
          <a:xfrm>
            <a:off x="623316" y="2035468"/>
            <a:ext cx="1618800" cy="85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5000" b="1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2</a:t>
            </a:r>
            <a:endParaRPr lang="en-US" altLang="ko-KR" sz="5000" b="1">
              <a:solidFill>
                <a:schemeClr val="tx1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34" name=""/>
          <p:cNvSpPr/>
          <p:nvPr/>
        </p:nvSpPr>
        <p:spPr>
          <a:xfrm>
            <a:off x="2433378" y="1642951"/>
            <a:ext cx="1620000" cy="1620000"/>
          </a:xfrm>
          <a:prstGeom prst="rect">
            <a:avLst/>
          </a:prstGeom>
          <a:solidFill>
            <a:schemeClr val="bg2">
              <a:lumMod val="80000"/>
              <a:lumOff val="20000"/>
            </a:schemeClr>
          </a:solidFill>
          <a:ln w="63500" cap="sq" algn="ctr">
            <a:solidFill>
              <a:schemeClr val="tx1"/>
            </a:solidFill>
            <a:miter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5" name=""/>
          <p:cNvSpPr txBox="1"/>
          <p:nvPr/>
        </p:nvSpPr>
        <p:spPr>
          <a:xfrm>
            <a:off x="2433378" y="2025383"/>
            <a:ext cx="1618799" cy="8532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5000" b="1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4</a:t>
            </a:r>
            <a:endParaRPr lang="en-US" altLang="ko-KR" sz="5000" b="1">
              <a:solidFill>
                <a:schemeClr val="tx1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36" name=""/>
          <p:cNvSpPr/>
          <p:nvPr/>
        </p:nvSpPr>
        <p:spPr>
          <a:xfrm>
            <a:off x="4272212" y="1641865"/>
            <a:ext cx="1620000" cy="16200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63500" cap="sq" algn="ctr">
            <a:solidFill>
              <a:schemeClr val="tx1"/>
            </a:solidFill>
            <a:miter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7" name=""/>
          <p:cNvSpPr txBox="1"/>
          <p:nvPr/>
        </p:nvSpPr>
        <p:spPr>
          <a:xfrm>
            <a:off x="4272212" y="2024297"/>
            <a:ext cx="1618799" cy="8532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5000" b="1">
                <a:solidFill>
                  <a:schemeClr val="bg1"/>
                </a:solidFill>
                <a:latin typeface="맑은 고딕"/>
                <a:ea typeface="맑은 고딕"/>
                <a:cs typeface="맑은 고딕"/>
              </a:rPr>
              <a:t>8</a:t>
            </a:r>
            <a:endParaRPr lang="en-US" altLang="ko-KR" sz="5000" b="1">
              <a:solidFill>
                <a:schemeClr val="bg1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38" name=""/>
          <p:cNvSpPr/>
          <p:nvPr/>
        </p:nvSpPr>
        <p:spPr>
          <a:xfrm>
            <a:off x="6180653" y="1628775"/>
            <a:ext cx="1620000" cy="1620000"/>
          </a:xfrm>
          <a:prstGeom prst="rect">
            <a:avLst/>
          </a:prstGeom>
          <a:solidFill>
            <a:schemeClr val="accent2">
              <a:lumMod val="80000"/>
              <a:lumOff val="20000"/>
            </a:schemeClr>
          </a:solidFill>
          <a:ln w="63500" cap="sq" algn="ctr">
            <a:solidFill>
              <a:schemeClr val="tx1"/>
            </a:solidFill>
            <a:miter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9" name=""/>
          <p:cNvSpPr txBox="1"/>
          <p:nvPr/>
        </p:nvSpPr>
        <p:spPr>
          <a:xfrm>
            <a:off x="6180653" y="2011207"/>
            <a:ext cx="1618799" cy="853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5000" b="1">
                <a:solidFill>
                  <a:schemeClr val="bg1"/>
                </a:solidFill>
                <a:latin typeface="맑은 고딕"/>
                <a:ea typeface="맑은 고딕"/>
                <a:cs typeface="맑은 고딕"/>
              </a:rPr>
              <a:t>16</a:t>
            </a:r>
            <a:endParaRPr lang="en-US" altLang="ko-KR" sz="5000" b="1">
              <a:solidFill>
                <a:schemeClr val="bg1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40" name=""/>
          <p:cNvSpPr/>
          <p:nvPr/>
        </p:nvSpPr>
        <p:spPr>
          <a:xfrm>
            <a:off x="8087488" y="1653914"/>
            <a:ext cx="1620000" cy="1620000"/>
          </a:xfrm>
          <a:prstGeom prst="rect">
            <a:avLst/>
          </a:prstGeom>
          <a:solidFill>
            <a:schemeClr val="accent6">
              <a:lumMod val="80000"/>
              <a:lumOff val="20000"/>
            </a:schemeClr>
          </a:solidFill>
          <a:ln w="63500" cap="sq" algn="ctr">
            <a:solidFill>
              <a:schemeClr val="tx1"/>
            </a:solidFill>
            <a:miter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1" name=""/>
          <p:cNvSpPr txBox="1"/>
          <p:nvPr/>
        </p:nvSpPr>
        <p:spPr>
          <a:xfrm>
            <a:off x="8087487" y="2036344"/>
            <a:ext cx="1618799" cy="8533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5000" b="1">
                <a:solidFill>
                  <a:schemeClr val="bg1"/>
                </a:solidFill>
                <a:latin typeface="맑은 고딕"/>
                <a:ea typeface="맑은 고딕"/>
                <a:cs typeface="맑은 고딕"/>
              </a:rPr>
              <a:t>32</a:t>
            </a:r>
            <a:endParaRPr lang="en-US" altLang="ko-KR" sz="5000" b="1">
              <a:solidFill>
                <a:schemeClr val="bg1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42" name=""/>
          <p:cNvSpPr/>
          <p:nvPr/>
        </p:nvSpPr>
        <p:spPr>
          <a:xfrm>
            <a:off x="9997130" y="1654792"/>
            <a:ext cx="1620000" cy="1620000"/>
          </a:xfrm>
          <a:prstGeom prst="rect">
            <a:avLst/>
          </a:prstGeom>
          <a:solidFill>
            <a:schemeClr val="accent2">
              <a:lumMod val="90000"/>
            </a:schemeClr>
          </a:solidFill>
          <a:ln w="63500" cap="sq" algn="ctr">
            <a:solidFill>
              <a:schemeClr val="tx1"/>
            </a:solidFill>
            <a:miter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3" name=""/>
          <p:cNvSpPr txBox="1"/>
          <p:nvPr/>
        </p:nvSpPr>
        <p:spPr>
          <a:xfrm>
            <a:off x="9997130" y="2037224"/>
            <a:ext cx="1618799" cy="8533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5000" b="1">
                <a:solidFill>
                  <a:schemeClr val="bg1"/>
                </a:solidFill>
                <a:latin typeface="맑은 고딕"/>
                <a:ea typeface="맑은 고딕"/>
                <a:cs typeface="맑은 고딕"/>
              </a:rPr>
              <a:t>64</a:t>
            </a:r>
            <a:endParaRPr lang="en-US" altLang="ko-KR" sz="5000" b="1">
              <a:solidFill>
                <a:schemeClr val="bg1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30" name=""/>
          <p:cNvSpPr/>
          <p:nvPr/>
        </p:nvSpPr>
        <p:spPr>
          <a:xfrm>
            <a:off x="0" y="1621248"/>
            <a:ext cx="12193200" cy="5236752"/>
          </a:xfrm>
          <a:prstGeom prst="rect">
            <a:avLst/>
          </a:prstGeom>
          <a:solidFill>
            <a:schemeClr val="bg1">
              <a:alpha val="90000"/>
            </a:schemeClr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6" name=""/>
          <p:cNvSpPr txBox="1"/>
          <p:nvPr/>
        </p:nvSpPr>
        <p:spPr>
          <a:xfrm>
            <a:off x="0" y="384078"/>
            <a:ext cx="12192000" cy="8522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5000" b="1">
                <a:solidFill>
                  <a:schemeClr val="bg1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lang="ko-KR" altLang="en-US" sz="5000" b="1">
                <a:solidFill>
                  <a:schemeClr val="bg1"/>
                </a:solidFill>
                <a:latin typeface="맑은 고딕"/>
                <a:ea typeface="맑은 고딕"/>
                <a:cs typeface="맑은 고딕"/>
              </a:rPr>
              <a:t>프로그램 설명</a:t>
            </a:r>
            <a:endParaRPr lang="ko-KR" altLang="en-US" sz="5000" b="1">
              <a:solidFill>
                <a:schemeClr val="bg1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47" name=""/>
          <p:cNvSpPr txBox="1"/>
          <p:nvPr/>
        </p:nvSpPr>
        <p:spPr>
          <a:xfrm>
            <a:off x="0" y="2011207"/>
            <a:ext cx="12192000" cy="1606388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 sz="5000" b="1">
                <a:solidFill>
                  <a:schemeClr val="tx1"/>
                </a:solidFill>
              </a:rPr>
              <a:t> </a:t>
            </a:r>
            <a:r>
              <a:rPr lang="en-US" altLang="ko-KR" sz="5000" b="1">
                <a:solidFill>
                  <a:schemeClr val="tx1"/>
                </a:solidFill>
              </a:rPr>
              <a:t>1.</a:t>
            </a:r>
            <a:r>
              <a:rPr lang="ko-KR" altLang="en-US" sz="5000" b="1">
                <a:solidFill>
                  <a:schemeClr val="tx1"/>
                </a:solidFill>
              </a:rPr>
              <a:t> 처음 랜덤하게 숫자가 배치된다</a:t>
            </a:r>
            <a:r>
              <a:rPr lang="en-US" altLang="ko-KR" sz="5000" b="1">
                <a:solidFill>
                  <a:schemeClr val="tx1"/>
                </a:solidFill>
              </a:rPr>
              <a:t>.</a:t>
            </a:r>
            <a:endParaRPr lang="en-US" altLang="ko-KR" sz="5000" b="1">
              <a:solidFill>
                <a:schemeClr val="tx1"/>
              </a:solidFill>
            </a:endParaRPr>
          </a:p>
          <a:p>
            <a:pPr>
              <a:defRPr/>
            </a:pPr>
            <a:r>
              <a:rPr lang="ko-KR" altLang="en-US" sz="5000" b="1">
                <a:solidFill>
                  <a:schemeClr val="tx1"/>
                </a:solidFill>
              </a:rPr>
              <a:t>	</a:t>
            </a:r>
            <a:r>
              <a:rPr lang="en-US" altLang="ko-KR" sz="2500" b="1">
                <a:solidFill>
                  <a:schemeClr val="tx1"/>
                </a:solidFill>
              </a:rPr>
              <a:t>(2</a:t>
            </a:r>
            <a:r>
              <a:rPr lang="ko-KR" altLang="en-US" sz="2500" b="1">
                <a:solidFill>
                  <a:schemeClr val="tx1"/>
                </a:solidFill>
              </a:rPr>
              <a:t>와 </a:t>
            </a:r>
            <a:r>
              <a:rPr lang="en-US" altLang="ko-KR" sz="2500" b="1">
                <a:solidFill>
                  <a:schemeClr val="tx1"/>
                </a:solidFill>
              </a:rPr>
              <a:t>4</a:t>
            </a:r>
            <a:r>
              <a:rPr lang="ko-KR" altLang="en-US" sz="2500" b="1">
                <a:solidFill>
                  <a:schemeClr val="tx1"/>
                </a:solidFill>
              </a:rPr>
              <a:t>가 각각 </a:t>
            </a:r>
            <a:r>
              <a:rPr lang="en-US" altLang="ko-KR" sz="2500" b="1">
                <a:solidFill>
                  <a:schemeClr val="tx1"/>
                </a:solidFill>
              </a:rPr>
              <a:t>90%,</a:t>
            </a:r>
            <a:r>
              <a:rPr lang="ko-KR" altLang="en-US" sz="2500" b="1">
                <a:solidFill>
                  <a:schemeClr val="tx1"/>
                </a:solidFill>
              </a:rPr>
              <a:t> </a:t>
            </a:r>
            <a:r>
              <a:rPr lang="en-US" altLang="ko-KR" sz="2500" b="1">
                <a:solidFill>
                  <a:schemeClr val="tx1"/>
                </a:solidFill>
              </a:rPr>
              <a:t>10%</a:t>
            </a:r>
            <a:r>
              <a:rPr lang="ko-KR" altLang="en-US" sz="2500" b="1">
                <a:solidFill>
                  <a:schemeClr val="tx1"/>
                </a:solidFill>
              </a:rPr>
              <a:t> 확률로 배치됨</a:t>
            </a:r>
            <a:r>
              <a:rPr lang="en-US" altLang="ko-KR" sz="2500" b="1">
                <a:solidFill>
                  <a:schemeClr val="tx1"/>
                </a:solidFill>
              </a:rPr>
              <a:t>)</a:t>
            </a:r>
            <a:endParaRPr lang="en-US" altLang="ko-KR" sz="2500" b="1">
              <a:solidFill>
                <a:schemeClr val="tx1"/>
              </a:solidFill>
            </a:endParaRPr>
          </a:p>
        </p:txBody>
      </p:sp>
      <p:sp>
        <p:nvSpPr>
          <p:cNvPr id="49" name=""/>
          <p:cNvSpPr txBox="1"/>
          <p:nvPr/>
        </p:nvSpPr>
        <p:spPr>
          <a:xfrm>
            <a:off x="911352" y="4039362"/>
            <a:ext cx="11280648" cy="27500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500" b="1">
                <a:solidFill>
                  <a:schemeClr val="tx1"/>
                </a:solidFill>
              </a:rPr>
              <a:t>rand </a:t>
            </a:r>
            <a:r>
              <a:rPr lang="ko-KR" altLang="en-US" sz="2500" b="1">
                <a:solidFill>
                  <a:schemeClr val="tx1"/>
                </a:solidFill>
              </a:rPr>
              <a:t>함수에 </a:t>
            </a:r>
            <a:r>
              <a:rPr lang="en-US" altLang="ko-KR" sz="2500" b="1">
                <a:solidFill>
                  <a:schemeClr val="tx1"/>
                </a:solidFill>
              </a:rPr>
              <a:t>time </a:t>
            </a:r>
            <a:r>
              <a:rPr lang="ko-KR" altLang="en-US" sz="2500" b="1">
                <a:solidFill>
                  <a:schemeClr val="tx1"/>
                </a:solidFill>
              </a:rPr>
              <a:t>기반 난수 생성</a:t>
            </a:r>
            <a:endParaRPr lang="ko-KR" altLang="en-US" sz="2500" b="1">
              <a:solidFill>
                <a:schemeClr val="tx1"/>
              </a:solidFill>
            </a:endParaRPr>
          </a:p>
          <a:p>
            <a:pPr>
              <a:defRPr/>
            </a:pPr>
            <a:endParaRPr lang="ko-KR" altLang="en-US" sz="2500" b="1">
              <a:solidFill>
                <a:schemeClr val="tx1"/>
              </a:solidFill>
            </a:endParaRPr>
          </a:p>
          <a:p>
            <a:pPr>
              <a:defRPr/>
            </a:pPr>
            <a:r>
              <a:rPr lang="en-US" altLang="ko-KR" sz="2500" b="1">
                <a:solidFill>
                  <a:schemeClr val="tx1"/>
                </a:solidFill>
              </a:rPr>
              <a:t>4x4 </a:t>
            </a:r>
            <a:r>
              <a:rPr lang="ko-KR" altLang="en-US" sz="2500" b="1">
                <a:solidFill>
                  <a:schemeClr val="tx1"/>
                </a:solidFill>
              </a:rPr>
              <a:t>배열에 </a:t>
            </a:r>
            <a:r>
              <a:rPr lang="en-US" altLang="ko-KR" sz="2500" b="1">
                <a:solidFill>
                  <a:schemeClr val="tx1"/>
                </a:solidFill>
              </a:rPr>
              <a:t>(x1,y1), (x2,y2)</a:t>
            </a:r>
            <a:r>
              <a:rPr lang="ko-KR" altLang="en-US" sz="2500" b="1">
                <a:solidFill>
                  <a:schemeClr val="tx1"/>
                </a:solidFill>
              </a:rPr>
              <a:t> 좌표 난수로 받고</a:t>
            </a:r>
            <a:endParaRPr lang="ko-KR" altLang="en-US" sz="2500" b="1">
              <a:solidFill>
                <a:schemeClr val="tx1"/>
              </a:solidFill>
            </a:endParaRPr>
          </a:p>
          <a:p>
            <a:pPr>
              <a:defRPr/>
            </a:pPr>
            <a:endParaRPr lang="ko-KR" altLang="en-US" sz="2500" b="1">
              <a:solidFill>
                <a:schemeClr val="tx1"/>
              </a:solidFill>
            </a:endParaRPr>
          </a:p>
          <a:p>
            <a:pPr>
              <a:defRPr/>
            </a:pPr>
            <a:r>
              <a:rPr lang="en-US" altLang="ko-KR" sz="2500" b="1">
                <a:solidFill>
                  <a:schemeClr val="tx1"/>
                </a:solidFill>
              </a:rPr>
              <a:t>num1, num2</a:t>
            </a:r>
            <a:r>
              <a:rPr lang="ko-KR" altLang="en-US" sz="2500" b="1">
                <a:solidFill>
                  <a:schemeClr val="tx1"/>
                </a:solidFill>
              </a:rPr>
              <a:t>에 </a:t>
            </a:r>
            <a:r>
              <a:rPr lang="en-US" altLang="ko-KR" sz="2500" b="1">
                <a:solidFill>
                  <a:schemeClr val="tx1"/>
                </a:solidFill>
              </a:rPr>
              <a:t>0~9</a:t>
            </a:r>
            <a:r>
              <a:rPr lang="ko-KR" altLang="en-US" sz="2500" b="1">
                <a:solidFill>
                  <a:schemeClr val="tx1"/>
                </a:solidFill>
              </a:rPr>
              <a:t> 난수 생성해서 </a:t>
            </a:r>
            <a:r>
              <a:rPr lang="en-US" altLang="ko-KR" sz="2500" b="1">
                <a:solidFill>
                  <a:schemeClr val="tx1"/>
                </a:solidFill>
              </a:rPr>
              <a:t>9</a:t>
            </a:r>
            <a:r>
              <a:rPr lang="ko-KR" altLang="en-US" sz="2500" b="1">
                <a:solidFill>
                  <a:schemeClr val="tx1"/>
                </a:solidFill>
              </a:rPr>
              <a:t>일경우 </a:t>
            </a:r>
            <a:r>
              <a:rPr lang="en-US" altLang="ko-KR" sz="2500" b="1">
                <a:solidFill>
                  <a:schemeClr val="tx1"/>
                </a:solidFill>
              </a:rPr>
              <a:t>4</a:t>
            </a:r>
            <a:r>
              <a:rPr lang="ko-KR" altLang="en-US" sz="2500" b="1">
                <a:solidFill>
                  <a:schemeClr val="tx1"/>
                </a:solidFill>
              </a:rPr>
              <a:t>가 나오도록 설정</a:t>
            </a:r>
            <a:endParaRPr lang="ko-KR" altLang="en-US" sz="2500" b="1">
              <a:solidFill>
                <a:schemeClr val="tx1"/>
              </a:solidFill>
            </a:endParaRPr>
          </a:p>
          <a:p>
            <a:pPr>
              <a:defRPr/>
            </a:pPr>
            <a:endParaRPr lang="ko-KR" altLang="en-US" sz="2500" b="1">
              <a:solidFill>
                <a:schemeClr val="tx1"/>
              </a:solidFill>
            </a:endParaRPr>
          </a:p>
          <a:p>
            <a:pPr>
              <a:defRPr/>
            </a:pPr>
            <a:endParaRPr lang="ko-KR" altLang="en-US" sz="2500" b="1">
              <a:solidFill>
                <a:schemeClr val="tx1"/>
              </a:solidFill>
            </a:endParaRPr>
          </a:p>
        </p:txBody>
      </p:sp>
      <p:pic>
        <p:nvPicPr>
          <p:cNvPr id="50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865757" y="0"/>
            <a:ext cx="8460486" cy="6842359"/>
          </a:xfrm>
          <a:prstGeom prst="rect">
            <a:avLst/>
          </a:prstGeom>
        </p:spPr>
      </p:pic>
      <p:pic>
        <p:nvPicPr>
          <p:cNvPr id="52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997130" y="0"/>
            <a:ext cx="2291643" cy="6858000"/>
          </a:xfrm>
          <a:prstGeom prst="rect">
            <a:avLst/>
          </a:prstGeom>
        </p:spPr>
      </p:pic>
      <p:pic>
        <p:nvPicPr>
          <p:cNvPr id="53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0"/>
            <a:ext cx="1991487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</p:bldLst>
  </p:timing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"/>
          <p:cNvSpPr/>
          <p:nvPr/>
        </p:nvSpPr>
        <p:spPr>
          <a:xfrm>
            <a:off x="0" y="0"/>
            <a:ext cx="12193200" cy="1620000"/>
          </a:xfrm>
          <a:prstGeom prst="rect">
            <a:avLst/>
          </a:prstGeom>
          <a:solidFill>
            <a:schemeClr val="tx1"/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8" name=""/>
          <p:cNvSpPr/>
          <p:nvPr/>
        </p:nvSpPr>
        <p:spPr>
          <a:xfrm>
            <a:off x="622115" y="4545342"/>
            <a:ext cx="1620000" cy="1620000"/>
          </a:xfrm>
          <a:prstGeom prst="rect">
            <a:avLst/>
          </a:prstGeom>
          <a:solidFill>
            <a:schemeClr val="accent3">
              <a:lumMod val="80000"/>
              <a:lumOff val="20000"/>
            </a:schemeClr>
          </a:solidFill>
          <a:ln w="63500" cap="sq" algn="ctr">
            <a:solidFill>
              <a:schemeClr val="tx1"/>
            </a:solidFill>
            <a:miter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9" name=""/>
          <p:cNvSpPr txBox="1"/>
          <p:nvPr/>
        </p:nvSpPr>
        <p:spPr>
          <a:xfrm>
            <a:off x="622115" y="4927773"/>
            <a:ext cx="1618799" cy="8533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5000" b="1">
                <a:solidFill>
                  <a:schemeClr val="bg1"/>
                </a:solidFill>
                <a:latin typeface="맑은 고딕"/>
                <a:ea typeface="맑은 고딕"/>
                <a:cs typeface="맑은 고딕"/>
              </a:rPr>
              <a:t>128</a:t>
            </a:r>
            <a:endParaRPr lang="en-US" altLang="ko-KR" sz="5000" b="1">
              <a:solidFill>
                <a:schemeClr val="bg1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20" name=""/>
          <p:cNvSpPr/>
          <p:nvPr/>
        </p:nvSpPr>
        <p:spPr>
          <a:xfrm>
            <a:off x="2432176" y="4543586"/>
            <a:ext cx="1620000" cy="1620000"/>
          </a:xfrm>
          <a:prstGeom prst="rect">
            <a:avLst/>
          </a:prstGeom>
          <a:solidFill>
            <a:schemeClr val="accent3">
              <a:lumMod val="90000"/>
            </a:schemeClr>
          </a:solidFill>
          <a:ln w="63500" cap="sq" algn="ctr">
            <a:solidFill>
              <a:schemeClr val="tx1"/>
            </a:solidFill>
            <a:miter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1" name=""/>
          <p:cNvSpPr txBox="1"/>
          <p:nvPr/>
        </p:nvSpPr>
        <p:spPr>
          <a:xfrm>
            <a:off x="2432175" y="4926017"/>
            <a:ext cx="1618799" cy="852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5000" b="1">
                <a:solidFill>
                  <a:schemeClr val="bg1"/>
                </a:solidFill>
                <a:latin typeface="맑은 고딕"/>
                <a:ea typeface="맑은 고딕"/>
                <a:cs typeface="맑은 고딕"/>
              </a:rPr>
              <a:t>256</a:t>
            </a:r>
            <a:endParaRPr lang="en-US" altLang="ko-KR" sz="5000" b="1">
              <a:solidFill>
                <a:schemeClr val="bg1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22" name=""/>
          <p:cNvSpPr/>
          <p:nvPr/>
        </p:nvSpPr>
        <p:spPr>
          <a:xfrm>
            <a:off x="4273412" y="4529529"/>
            <a:ext cx="1620000" cy="1620000"/>
          </a:xfrm>
          <a:prstGeom prst="rect">
            <a:avLst/>
          </a:prstGeom>
          <a:solidFill>
            <a:schemeClr val="accent3">
              <a:lumMod val="70000"/>
            </a:schemeClr>
          </a:solidFill>
          <a:ln w="63500" cap="sq" algn="ctr">
            <a:solidFill>
              <a:schemeClr val="tx1"/>
            </a:solidFill>
            <a:miter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3" name=""/>
          <p:cNvSpPr txBox="1"/>
          <p:nvPr/>
        </p:nvSpPr>
        <p:spPr>
          <a:xfrm>
            <a:off x="4273412" y="4911961"/>
            <a:ext cx="1618799" cy="853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5000" b="1">
                <a:solidFill>
                  <a:schemeClr val="bg1"/>
                </a:solidFill>
                <a:latin typeface="맑은 고딕"/>
                <a:ea typeface="맑은 고딕"/>
                <a:cs typeface="맑은 고딕"/>
              </a:rPr>
              <a:t>512</a:t>
            </a:r>
            <a:endParaRPr lang="en-US" altLang="ko-KR" sz="5000" b="1">
              <a:solidFill>
                <a:schemeClr val="bg1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24" name=""/>
          <p:cNvSpPr/>
          <p:nvPr/>
        </p:nvSpPr>
        <p:spPr>
          <a:xfrm>
            <a:off x="6181853" y="4527033"/>
            <a:ext cx="1620000" cy="1620000"/>
          </a:xfrm>
          <a:prstGeom prst="rect">
            <a:avLst/>
          </a:prstGeom>
          <a:solidFill>
            <a:schemeClr val="bg2">
              <a:lumMod val="70000"/>
            </a:schemeClr>
          </a:solidFill>
          <a:ln w="63500" cap="sq" algn="ctr">
            <a:solidFill>
              <a:schemeClr val="tx1"/>
            </a:solidFill>
            <a:miter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5" name=""/>
          <p:cNvSpPr txBox="1"/>
          <p:nvPr/>
        </p:nvSpPr>
        <p:spPr>
          <a:xfrm>
            <a:off x="6181853" y="4987721"/>
            <a:ext cx="1618799" cy="7002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4000" b="1">
                <a:solidFill>
                  <a:schemeClr val="bg1"/>
                </a:solidFill>
                <a:latin typeface="맑은 고딕"/>
                <a:ea typeface="맑은 고딕"/>
                <a:cs typeface="맑은 고딕"/>
              </a:rPr>
              <a:t>1024</a:t>
            </a:r>
            <a:endParaRPr lang="en-US" altLang="ko-KR" sz="4000" b="1">
              <a:solidFill>
                <a:schemeClr val="bg1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26" name=""/>
          <p:cNvSpPr/>
          <p:nvPr/>
        </p:nvSpPr>
        <p:spPr>
          <a:xfrm>
            <a:off x="8086286" y="4527033"/>
            <a:ext cx="1620000" cy="1620000"/>
          </a:xfrm>
          <a:prstGeom prst="rect">
            <a:avLst/>
          </a:prstGeom>
          <a:solidFill>
            <a:schemeClr val="bg2">
              <a:lumMod val="50000"/>
            </a:schemeClr>
          </a:solidFill>
          <a:ln w="63500" cap="sq" algn="ctr">
            <a:solidFill>
              <a:schemeClr val="tx1"/>
            </a:solidFill>
            <a:miter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7" name=""/>
          <p:cNvSpPr txBox="1"/>
          <p:nvPr/>
        </p:nvSpPr>
        <p:spPr>
          <a:xfrm>
            <a:off x="8086286" y="4987721"/>
            <a:ext cx="1618800" cy="7002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4000" b="1">
                <a:solidFill>
                  <a:schemeClr val="bg1"/>
                </a:solidFill>
                <a:latin typeface="맑은 고딕"/>
                <a:ea typeface="맑은 고딕"/>
                <a:cs typeface="맑은 고딕"/>
              </a:rPr>
              <a:t>2048</a:t>
            </a:r>
            <a:endParaRPr lang="en-US" altLang="ko-KR" sz="4000" b="1">
              <a:solidFill>
                <a:schemeClr val="bg1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28" name=""/>
          <p:cNvSpPr/>
          <p:nvPr/>
        </p:nvSpPr>
        <p:spPr>
          <a:xfrm>
            <a:off x="9998329" y="4529529"/>
            <a:ext cx="1620000" cy="1620000"/>
          </a:xfrm>
          <a:prstGeom prst="rect">
            <a:avLst/>
          </a:prstGeom>
          <a:solidFill>
            <a:schemeClr val="accent2">
              <a:lumMod val="70000"/>
            </a:schemeClr>
          </a:solidFill>
          <a:ln w="63500" cap="sq" algn="ctr">
            <a:solidFill>
              <a:schemeClr val="tx1"/>
            </a:solidFill>
            <a:miter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9" name=""/>
          <p:cNvSpPr txBox="1"/>
          <p:nvPr/>
        </p:nvSpPr>
        <p:spPr>
          <a:xfrm>
            <a:off x="9998329" y="4990217"/>
            <a:ext cx="1618800" cy="700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4000" b="1">
                <a:solidFill>
                  <a:schemeClr val="bg1"/>
                </a:solidFill>
                <a:latin typeface="맑은 고딕"/>
                <a:ea typeface="맑은 고딕"/>
                <a:cs typeface="맑은 고딕"/>
              </a:rPr>
              <a:t>4096</a:t>
            </a:r>
            <a:endParaRPr lang="en-US" altLang="ko-KR" sz="4000" b="1">
              <a:solidFill>
                <a:schemeClr val="bg1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32" name=""/>
          <p:cNvSpPr/>
          <p:nvPr/>
        </p:nvSpPr>
        <p:spPr>
          <a:xfrm>
            <a:off x="623316" y="1653036"/>
            <a:ext cx="1620000" cy="1620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 w="63500" cap="sq" algn="ctr">
            <a:solidFill>
              <a:schemeClr val="tx1"/>
            </a:solidFill>
            <a:miter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3" name=""/>
          <p:cNvSpPr txBox="1"/>
          <p:nvPr/>
        </p:nvSpPr>
        <p:spPr>
          <a:xfrm>
            <a:off x="623316" y="2035468"/>
            <a:ext cx="1618800" cy="85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5000" b="1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2</a:t>
            </a:r>
            <a:endParaRPr lang="en-US" altLang="ko-KR" sz="5000" b="1">
              <a:solidFill>
                <a:schemeClr val="tx1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34" name=""/>
          <p:cNvSpPr/>
          <p:nvPr/>
        </p:nvSpPr>
        <p:spPr>
          <a:xfrm>
            <a:off x="2433378" y="1642951"/>
            <a:ext cx="1620000" cy="1620000"/>
          </a:xfrm>
          <a:prstGeom prst="rect">
            <a:avLst/>
          </a:prstGeom>
          <a:solidFill>
            <a:schemeClr val="bg2">
              <a:lumMod val="80000"/>
              <a:lumOff val="20000"/>
            </a:schemeClr>
          </a:solidFill>
          <a:ln w="63500" cap="sq" algn="ctr">
            <a:solidFill>
              <a:schemeClr val="tx1"/>
            </a:solidFill>
            <a:miter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5" name=""/>
          <p:cNvSpPr txBox="1"/>
          <p:nvPr/>
        </p:nvSpPr>
        <p:spPr>
          <a:xfrm>
            <a:off x="2433378" y="2025383"/>
            <a:ext cx="1618799" cy="8532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5000" b="1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4</a:t>
            </a:r>
            <a:endParaRPr lang="en-US" altLang="ko-KR" sz="5000" b="1">
              <a:solidFill>
                <a:schemeClr val="tx1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36" name=""/>
          <p:cNvSpPr/>
          <p:nvPr/>
        </p:nvSpPr>
        <p:spPr>
          <a:xfrm>
            <a:off x="4272212" y="1641865"/>
            <a:ext cx="1620000" cy="16200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63500" cap="sq" algn="ctr">
            <a:solidFill>
              <a:schemeClr val="tx1"/>
            </a:solidFill>
            <a:miter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7" name=""/>
          <p:cNvSpPr txBox="1"/>
          <p:nvPr/>
        </p:nvSpPr>
        <p:spPr>
          <a:xfrm>
            <a:off x="4272212" y="2024297"/>
            <a:ext cx="1618799" cy="8532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5000" b="1">
                <a:solidFill>
                  <a:schemeClr val="bg1"/>
                </a:solidFill>
                <a:latin typeface="맑은 고딕"/>
                <a:ea typeface="맑은 고딕"/>
                <a:cs typeface="맑은 고딕"/>
              </a:rPr>
              <a:t>8</a:t>
            </a:r>
            <a:endParaRPr lang="en-US" altLang="ko-KR" sz="5000" b="1">
              <a:solidFill>
                <a:schemeClr val="bg1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38" name=""/>
          <p:cNvSpPr/>
          <p:nvPr/>
        </p:nvSpPr>
        <p:spPr>
          <a:xfrm>
            <a:off x="6180653" y="1628775"/>
            <a:ext cx="1620000" cy="1620000"/>
          </a:xfrm>
          <a:prstGeom prst="rect">
            <a:avLst/>
          </a:prstGeom>
          <a:solidFill>
            <a:schemeClr val="accent2">
              <a:lumMod val="80000"/>
              <a:lumOff val="20000"/>
            </a:schemeClr>
          </a:solidFill>
          <a:ln w="63500" cap="sq" algn="ctr">
            <a:solidFill>
              <a:schemeClr val="tx1"/>
            </a:solidFill>
            <a:miter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9" name=""/>
          <p:cNvSpPr txBox="1"/>
          <p:nvPr/>
        </p:nvSpPr>
        <p:spPr>
          <a:xfrm>
            <a:off x="6180653" y="2011207"/>
            <a:ext cx="1618799" cy="853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5000" b="1">
                <a:solidFill>
                  <a:schemeClr val="bg1"/>
                </a:solidFill>
                <a:latin typeface="맑은 고딕"/>
                <a:ea typeface="맑은 고딕"/>
                <a:cs typeface="맑은 고딕"/>
              </a:rPr>
              <a:t>16</a:t>
            </a:r>
            <a:endParaRPr lang="en-US" altLang="ko-KR" sz="5000" b="1">
              <a:solidFill>
                <a:schemeClr val="bg1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40" name=""/>
          <p:cNvSpPr/>
          <p:nvPr/>
        </p:nvSpPr>
        <p:spPr>
          <a:xfrm>
            <a:off x="8087488" y="1653914"/>
            <a:ext cx="1620000" cy="1620000"/>
          </a:xfrm>
          <a:prstGeom prst="rect">
            <a:avLst/>
          </a:prstGeom>
          <a:solidFill>
            <a:schemeClr val="accent6">
              <a:lumMod val="80000"/>
              <a:lumOff val="20000"/>
            </a:schemeClr>
          </a:solidFill>
          <a:ln w="63500" cap="sq" algn="ctr">
            <a:solidFill>
              <a:schemeClr val="tx1"/>
            </a:solidFill>
            <a:miter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1" name=""/>
          <p:cNvSpPr txBox="1"/>
          <p:nvPr/>
        </p:nvSpPr>
        <p:spPr>
          <a:xfrm>
            <a:off x="8087487" y="2036344"/>
            <a:ext cx="1618799" cy="8533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5000" b="1">
                <a:solidFill>
                  <a:schemeClr val="bg1"/>
                </a:solidFill>
                <a:latin typeface="맑은 고딕"/>
                <a:ea typeface="맑은 고딕"/>
                <a:cs typeface="맑은 고딕"/>
              </a:rPr>
              <a:t>32</a:t>
            </a:r>
            <a:endParaRPr lang="en-US" altLang="ko-KR" sz="5000" b="1">
              <a:solidFill>
                <a:schemeClr val="bg1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42" name=""/>
          <p:cNvSpPr/>
          <p:nvPr/>
        </p:nvSpPr>
        <p:spPr>
          <a:xfrm>
            <a:off x="9997130" y="1654792"/>
            <a:ext cx="1620000" cy="1620000"/>
          </a:xfrm>
          <a:prstGeom prst="rect">
            <a:avLst/>
          </a:prstGeom>
          <a:solidFill>
            <a:schemeClr val="accent2">
              <a:lumMod val="90000"/>
            </a:schemeClr>
          </a:solidFill>
          <a:ln w="63500" cap="sq" algn="ctr">
            <a:solidFill>
              <a:schemeClr val="tx1"/>
            </a:solidFill>
            <a:miter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3" name=""/>
          <p:cNvSpPr txBox="1"/>
          <p:nvPr/>
        </p:nvSpPr>
        <p:spPr>
          <a:xfrm>
            <a:off x="9997130" y="2037224"/>
            <a:ext cx="1618799" cy="8533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5000" b="1">
                <a:solidFill>
                  <a:schemeClr val="bg1"/>
                </a:solidFill>
                <a:latin typeface="맑은 고딕"/>
                <a:ea typeface="맑은 고딕"/>
                <a:cs typeface="맑은 고딕"/>
              </a:rPr>
              <a:t>64</a:t>
            </a:r>
            <a:endParaRPr lang="en-US" altLang="ko-KR" sz="5000" b="1">
              <a:solidFill>
                <a:schemeClr val="bg1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30" name=""/>
          <p:cNvSpPr/>
          <p:nvPr/>
        </p:nvSpPr>
        <p:spPr>
          <a:xfrm>
            <a:off x="0" y="1621248"/>
            <a:ext cx="12193200" cy="5236752"/>
          </a:xfrm>
          <a:prstGeom prst="rect">
            <a:avLst/>
          </a:prstGeom>
          <a:solidFill>
            <a:schemeClr val="bg1">
              <a:alpha val="90000"/>
            </a:schemeClr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6" name=""/>
          <p:cNvSpPr txBox="1"/>
          <p:nvPr/>
        </p:nvSpPr>
        <p:spPr>
          <a:xfrm>
            <a:off x="0" y="384078"/>
            <a:ext cx="12192000" cy="8522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5000" b="1">
                <a:solidFill>
                  <a:schemeClr val="bg1"/>
                </a:solidFill>
                <a:latin typeface="맑은 고딕"/>
                <a:ea typeface="맑은 고딕"/>
                <a:cs typeface="맑은 고딕"/>
              </a:rPr>
              <a:t> 프로그램 설명</a:t>
            </a:r>
            <a:endParaRPr lang="ko-KR" altLang="en-US" sz="5000" b="1">
              <a:solidFill>
                <a:schemeClr val="bg1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47" name=""/>
          <p:cNvSpPr txBox="1"/>
          <p:nvPr/>
        </p:nvSpPr>
        <p:spPr>
          <a:xfrm>
            <a:off x="0" y="2011207"/>
            <a:ext cx="12192000" cy="1606388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 sz="5000" b="1">
                <a:solidFill>
                  <a:schemeClr val="tx1"/>
                </a:solidFill>
              </a:rPr>
              <a:t> </a:t>
            </a:r>
            <a:r>
              <a:rPr lang="en-US" altLang="ko-KR" sz="5000" b="1">
                <a:solidFill>
                  <a:schemeClr val="tx1"/>
                </a:solidFill>
              </a:rPr>
              <a:t>2.</a:t>
            </a:r>
            <a:r>
              <a:rPr lang="ko-KR" altLang="en-US" sz="5000" b="1">
                <a:solidFill>
                  <a:schemeClr val="tx1"/>
                </a:solidFill>
              </a:rPr>
              <a:t> </a:t>
            </a:r>
            <a:r>
              <a:rPr lang="en-US" altLang="ko-KR" sz="5000" b="1">
                <a:solidFill>
                  <a:schemeClr val="tx1"/>
                </a:solidFill>
              </a:rPr>
              <a:t>W,A,S,D</a:t>
            </a:r>
            <a:r>
              <a:rPr lang="ko-KR" altLang="en-US" sz="5000" b="1">
                <a:solidFill>
                  <a:schemeClr val="tx1"/>
                </a:solidFill>
              </a:rPr>
              <a:t>로 같은 숫자끼리 합친다</a:t>
            </a:r>
            <a:r>
              <a:rPr lang="en-US" altLang="ko-KR" sz="5000" b="1">
                <a:solidFill>
                  <a:schemeClr val="tx1"/>
                </a:solidFill>
              </a:rPr>
              <a:t>.</a:t>
            </a:r>
            <a:endParaRPr lang="en-US" altLang="ko-KR" sz="5000" b="1">
              <a:solidFill>
                <a:schemeClr val="tx1"/>
              </a:solidFill>
            </a:endParaRPr>
          </a:p>
          <a:p>
            <a:pPr>
              <a:defRPr/>
            </a:pPr>
            <a:r>
              <a:rPr lang="ko-KR" altLang="en-US" sz="5000" b="1">
                <a:solidFill>
                  <a:schemeClr val="tx1"/>
                </a:solidFill>
              </a:rPr>
              <a:t>	</a:t>
            </a:r>
            <a:r>
              <a:rPr lang="en-US" altLang="ko-KR" sz="2500" b="1">
                <a:solidFill>
                  <a:schemeClr val="tx1"/>
                </a:solidFill>
              </a:rPr>
              <a:t>(</a:t>
            </a:r>
            <a:r>
              <a:rPr lang="ko-KR" altLang="en-US" sz="2500" b="1">
                <a:solidFill>
                  <a:schemeClr val="tx1"/>
                </a:solidFill>
              </a:rPr>
              <a:t>합칠 수 없는 숫자끼리 있을 경우 게임 종료</a:t>
            </a:r>
            <a:r>
              <a:rPr lang="en-US" altLang="ko-KR" sz="2500" b="1">
                <a:solidFill>
                  <a:schemeClr val="tx1"/>
                </a:solidFill>
              </a:rPr>
              <a:t>)</a:t>
            </a:r>
            <a:endParaRPr lang="en-US" altLang="ko-KR" sz="2500" b="1">
              <a:solidFill>
                <a:schemeClr val="tx1"/>
              </a:solidFill>
            </a:endParaRPr>
          </a:p>
        </p:txBody>
      </p:sp>
      <p:sp>
        <p:nvSpPr>
          <p:cNvPr id="49" name=""/>
          <p:cNvSpPr txBox="1"/>
          <p:nvPr/>
        </p:nvSpPr>
        <p:spPr>
          <a:xfrm>
            <a:off x="911352" y="4039362"/>
            <a:ext cx="11280648" cy="19880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500" b="1">
                <a:solidFill>
                  <a:schemeClr val="tx1"/>
                </a:solidFill>
              </a:rPr>
              <a:t>W,A,S,D</a:t>
            </a:r>
            <a:r>
              <a:rPr lang="ko-KR" altLang="en-US" sz="2500" b="1">
                <a:solidFill>
                  <a:schemeClr val="tx1"/>
                </a:solidFill>
              </a:rPr>
              <a:t> 키 입력받았을 경우 </a:t>
            </a:r>
            <a:r>
              <a:rPr lang="en-US" altLang="ko-KR" sz="2500" b="1">
                <a:solidFill>
                  <a:schemeClr val="tx1"/>
                </a:solidFill>
              </a:rPr>
              <a:t>4x4 </a:t>
            </a:r>
            <a:r>
              <a:rPr lang="ko-KR" altLang="en-US" sz="2500" b="1">
                <a:solidFill>
                  <a:schemeClr val="tx1"/>
                </a:solidFill>
              </a:rPr>
              <a:t>배열에 이중포문을 활용하여</a:t>
            </a:r>
            <a:endParaRPr lang="ko-KR" altLang="en-US" sz="2500" b="1">
              <a:solidFill>
                <a:schemeClr val="tx1"/>
              </a:solidFill>
            </a:endParaRPr>
          </a:p>
          <a:p>
            <a:pPr>
              <a:defRPr/>
            </a:pPr>
            <a:endParaRPr lang="ko-KR" altLang="en-US" sz="2500" b="1">
              <a:solidFill>
                <a:schemeClr val="tx1"/>
              </a:solidFill>
            </a:endParaRPr>
          </a:p>
          <a:p>
            <a:pPr>
              <a:defRPr/>
            </a:pPr>
            <a:r>
              <a:rPr lang="ko-KR" altLang="en-US" sz="2500" b="1">
                <a:solidFill>
                  <a:schemeClr val="tx1"/>
                </a:solidFill>
              </a:rPr>
              <a:t>각 칸마다 상하좌우로 이동방향에 있는 면에 어떤 블록이 있는지 확인 후 이동</a:t>
            </a:r>
            <a:endParaRPr lang="ko-KR" altLang="en-US" sz="2500" b="1">
              <a:solidFill>
                <a:schemeClr val="tx1"/>
              </a:solidFill>
            </a:endParaRPr>
          </a:p>
          <a:p>
            <a:pPr>
              <a:defRPr/>
            </a:pPr>
            <a:endParaRPr lang="ko-KR" altLang="en-US" sz="2500" b="1">
              <a:solidFill>
                <a:schemeClr val="tx1"/>
              </a:solidFill>
            </a:endParaRPr>
          </a:p>
          <a:p>
            <a:pPr>
              <a:defRPr/>
            </a:pPr>
            <a:r>
              <a:rPr lang="ko-KR" altLang="en-US" sz="2500" b="1">
                <a:solidFill>
                  <a:schemeClr val="tx1"/>
                </a:solidFill>
              </a:rPr>
              <a:t>만약 이동 후 모든칸에 숫자가 있고 합칠 수 없는 숫자끼리 있을 경우 게임 종료 </a:t>
            </a:r>
            <a:endParaRPr lang="ko-KR" altLang="en-US" sz="2500" b="1">
              <a:solidFill>
                <a:schemeClr val="tx1"/>
              </a:solidFill>
            </a:endParaRPr>
          </a:p>
        </p:txBody>
      </p:sp>
      <p:pic>
        <p:nvPicPr>
          <p:cNvPr id="50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76668" y="0"/>
            <a:ext cx="8433488" cy="6858000"/>
          </a:xfrm>
          <a:prstGeom prst="rect">
            <a:avLst/>
          </a:prstGeom>
        </p:spPr>
      </p:pic>
      <p:pic>
        <p:nvPicPr>
          <p:cNvPr id="51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997130" y="0"/>
            <a:ext cx="2291643" cy="6858000"/>
          </a:xfrm>
          <a:prstGeom prst="rect">
            <a:avLst/>
          </a:prstGeom>
        </p:spPr>
      </p:pic>
      <p:pic>
        <p:nvPicPr>
          <p:cNvPr id="52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0"/>
            <a:ext cx="1991487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</p:bldLst>
  </p:timing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"/>
          <p:cNvSpPr/>
          <p:nvPr/>
        </p:nvSpPr>
        <p:spPr>
          <a:xfrm>
            <a:off x="0" y="0"/>
            <a:ext cx="12193200" cy="1620000"/>
          </a:xfrm>
          <a:prstGeom prst="rect">
            <a:avLst/>
          </a:prstGeom>
          <a:solidFill>
            <a:schemeClr val="tx1"/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8" name=""/>
          <p:cNvSpPr/>
          <p:nvPr/>
        </p:nvSpPr>
        <p:spPr>
          <a:xfrm>
            <a:off x="622115" y="4545342"/>
            <a:ext cx="1620000" cy="1620000"/>
          </a:xfrm>
          <a:prstGeom prst="rect">
            <a:avLst/>
          </a:prstGeom>
          <a:solidFill>
            <a:schemeClr val="accent3">
              <a:lumMod val="80000"/>
              <a:lumOff val="20000"/>
            </a:schemeClr>
          </a:solidFill>
          <a:ln w="63500" cap="sq" algn="ctr">
            <a:solidFill>
              <a:schemeClr val="tx1"/>
            </a:solidFill>
            <a:miter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9" name=""/>
          <p:cNvSpPr txBox="1"/>
          <p:nvPr/>
        </p:nvSpPr>
        <p:spPr>
          <a:xfrm>
            <a:off x="622115" y="4927773"/>
            <a:ext cx="1618799" cy="8533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5000" b="1">
                <a:solidFill>
                  <a:schemeClr val="bg1"/>
                </a:solidFill>
                <a:latin typeface="맑은 고딕"/>
                <a:ea typeface="맑은 고딕"/>
                <a:cs typeface="맑은 고딕"/>
              </a:rPr>
              <a:t>128</a:t>
            </a:r>
            <a:endParaRPr lang="en-US" altLang="ko-KR" sz="5000" b="1">
              <a:solidFill>
                <a:schemeClr val="bg1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20" name=""/>
          <p:cNvSpPr/>
          <p:nvPr/>
        </p:nvSpPr>
        <p:spPr>
          <a:xfrm>
            <a:off x="2432176" y="4543586"/>
            <a:ext cx="1620000" cy="1620000"/>
          </a:xfrm>
          <a:prstGeom prst="rect">
            <a:avLst/>
          </a:prstGeom>
          <a:solidFill>
            <a:schemeClr val="accent3">
              <a:lumMod val="90000"/>
            </a:schemeClr>
          </a:solidFill>
          <a:ln w="63500" cap="sq" algn="ctr">
            <a:solidFill>
              <a:schemeClr val="tx1"/>
            </a:solidFill>
            <a:miter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1" name=""/>
          <p:cNvSpPr txBox="1"/>
          <p:nvPr/>
        </p:nvSpPr>
        <p:spPr>
          <a:xfrm>
            <a:off x="2432175" y="4926017"/>
            <a:ext cx="1618799" cy="852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5000" b="1">
                <a:solidFill>
                  <a:schemeClr val="bg1"/>
                </a:solidFill>
                <a:latin typeface="맑은 고딕"/>
                <a:ea typeface="맑은 고딕"/>
                <a:cs typeface="맑은 고딕"/>
              </a:rPr>
              <a:t>256</a:t>
            </a:r>
            <a:endParaRPr lang="en-US" altLang="ko-KR" sz="5000" b="1">
              <a:solidFill>
                <a:schemeClr val="bg1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22" name=""/>
          <p:cNvSpPr/>
          <p:nvPr/>
        </p:nvSpPr>
        <p:spPr>
          <a:xfrm>
            <a:off x="4273412" y="4529529"/>
            <a:ext cx="1620000" cy="1620000"/>
          </a:xfrm>
          <a:prstGeom prst="rect">
            <a:avLst/>
          </a:prstGeom>
          <a:solidFill>
            <a:schemeClr val="accent3">
              <a:lumMod val="70000"/>
            </a:schemeClr>
          </a:solidFill>
          <a:ln w="63500" cap="sq" algn="ctr">
            <a:solidFill>
              <a:schemeClr val="tx1"/>
            </a:solidFill>
            <a:miter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3" name=""/>
          <p:cNvSpPr txBox="1"/>
          <p:nvPr/>
        </p:nvSpPr>
        <p:spPr>
          <a:xfrm>
            <a:off x="4273412" y="4911961"/>
            <a:ext cx="1618799" cy="853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5000" b="1">
                <a:solidFill>
                  <a:schemeClr val="bg1"/>
                </a:solidFill>
                <a:latin typeface="맑은 고딕"/>
                <a:ea typeface="맑은 고딕"/>
                <a:cs typeface="맑은 고딕"/>
              </a:rPr>
              <a:t>512</a:t>
            </a:r>
            <a:endParaRPr lang="en-US" altLang="ko-KR" sz="5000" b="1">
              <a:solidFill>
                <a:schemeClr val="bg1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24" name=""/>
          <p:cNvSpPr/>
          <p:nvPr/>
        </p:nvSpPr>
        <p:spPr>
          <a:xfrm>
            <a:off x="6181853" y="4527033"/>
            <a:ext cx="1620000" cy="1620000"/>
          </a:xfrm>
          <a:prstGeom prst="rect">
            <a:avLst/>
          </a:prstGeom>
          <a:solidFill>
            <a:schemeClr val="bg2">
              <a:lumMod val="70000"/>
            </a:schemeClr>
          </a:solidFill>
          <a:ln w="63500" cap="sq" algn="ctr">
            <a:solidFill>
              <a:schemeClr val="tx1"/>
            </a:solidFill>
            <a:miter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5" name=""/>
          <p:cNvSpPr txBox="1"/>
          <p:nvPr/>
        </p:nvSpPr>
        <p:spPr>
          <a:xfrm>
            <a:off x="6181853" y="4987721"/>
            <a:ext cx="1618799" cy="7002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4000" b="1">
                <a:solidFill>
                  <a:schemeClr val="bg1"/>
                </a:solidFill>
                <a:latin typeface="맑은 고딕"/>
                <a:ea typeface="맑은 고딕"/>
                <a:cs typeface="맑은 고딕"/>
              </a:rPr>
              <a:t>1024</a:t>
            </a:r>
            <a:endParaRPr lang="en-US" altLang="ko-KR" sz="4000" b="1">
              <a:solidFill>
                <a:schemeClr val="bg1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26" name=""/>
          <p:cNvSpPr/>
          <p:nvPr/>
        </p:nvSpPr>
        <p:spPr>
          <a:xfrm>
            <a:off x="8086286" y="4527033"/>
            <a:ext cx="1620000" cy="1620000"/>
          </a:xfrm>
          <a:prstGeom prst="rect">
            <a:avLst/>
          </a:prstGeom>
          <a:solidFill>
            <a:schemeClr val="bg2">
              <a:lumMod val="50000"/>
            </a:schemeClr>
          </a:solidFill>
          <a:ln w="63500" cap="sq" algn="ctr">
            <a:solidFill>
              <a:schemeClr val="tx1"/>
            </a:solidFill>
            <a:miter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7" name=""/>
          <p:cNvSpPr txBox="1"/>
          <p:nvPr/>
        </p:nvSpPr>
        <p:spPr>
          <a:xfrm>
            <a:off x="8086286" y="4987721"/>
            <a:ext cx="1618800" cy="7002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4000" b="1">
                <a:solidFill>
                  <a:schemeClr val="bg1"/>
                </a:solidFill>
                <a:latin typeface="맑은 고딕"/>
                <a:ea typeface="맑은 고딕"/>
                <a:cs typeface="맑은 고딕"/>
              </a:rPr>
              <a:t>2048</a:t>
            </a:r>
            <a:endParaRPr lang="en-US" altLang="ko-KR" sz="4000" b="1">
              <a:solidFill>
                <a:schemeClr val="bg1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28" name=""/>
          <p:cNvSpPr/>
          <p:nvPr/>
        </p:nvSpPr>
        <p:spPr>
          <a:xfrm>
            <a:off x="9998329" y="4529529"/>
            <a:ext cx="1620000" cy="1620000"/>
          </a:xfrm>
          <a:prstGeom prst="rect">
            <a:avLst/>
          </a:prstGeom>
          <a:solidFill>
            <a:schemeClr val="accent2">
              <a:lumMod val="70000"/>
            </a:schemeClr>
          </a:solidFill>
          <a:ln w="63500" cap="sq" algn="ctr">
            <a:solidFill>
              <a:schemeClr val="tx1"/>
            </a:solidFill>
            <a:miter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9" name=""/>
          <p:cNvSpPr txBox="1"/>
          <p:nvPr/>
        </p:nvSpPr>
        <p:spPr>
          <a:xfrm>
            <a:off x="9998329" y="4990217"/>
            <a:ext cx="1618800" cy="700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4000" b="1">
                <a:solidFill>
                  <a:schemeClr val="bg1"/>
                </a:solidFill>
                <a:latin typeface="맑은 고딕"/>
                <a:ea typeface="맑은 고딕"/>
                <a:cs typeface="맑은 고딕"/>
              </a:rPr>
              <a:t>4096</a:t>
            </a:r>
            <a:endParaRPr lang="en-US" altLang="ko-KR" sz="4000" b="1">
              <a:solidFill>
                <a:schemeClr val="bg1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32" name=""/>
          <p:cNvSpPr/>
          <p:nvPr/>
        </p:nvSpPr>
        <p:spPr>
          <a:xfrm>
            <a:off x="623316" y="1653036"/>
            <a:ext cx="1620000" cy="1620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 w="63500" cap="sq" algn="ctr">
            <a:solidFill>
              <a:schemeClr val="tx1"/>
            </a:solidFill>
            <a:miter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3" name=""/>
          <p:cNvSpPr txBox="1"/>
          <p:nvPr/>
        </p:nvSpPr>
        <p:spPr>
          <a:xfrm>
            <a:off x="623316" y="2035468"/>
            <a:ext cx="1618800" cy="85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5000" b="1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2</a:t>
            </a:r>
            <a:endParaRPr lang="en-US" altLang="ko-KR" sz="5000" b="1">
              <a:solidFill>
                <a:schemeClr val="tx1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34" name=""/>
          <p:cNvSpPr/>
          <p:nvPr/>
        </p:nvSpPr>
        <p:spPr>
          <a:xfrm>
            <a:off x="2433378" y="1642951"/>
            <a:ext cx="1620000" cy="1620000"/>
          </a:xfrm>
          <a:prstGeom prst="rect">
            <a:avLst/>
          </a:prstGeom>
          <a:solidFill>
            <a:schemeClr val="bg2">
              <a:lumMod val="80000"/>
              <a:lumOff val="20000"/>
            </a:schemeClr>
          </a:solidFill>
          <a:ln w="63500" cap="sq" algn="ctr">
            <a:solidFill>
              <a:schemeClr val="tx1"/>
            </a:solidFill>
            <a:miter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5" name=""/>
          <p:cNvSpPr txBox="1"/>
          <p:nvPr/>
        </p:nvSpPr>
        <p:spPr>
          <a:xfrm>
            <a:off x="2433378" y="2025383"/>
            <a:ext cx="1618799" cy="8532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5000" b="1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4</a:t>
            </a:r>
            <a:endParaRPr lang="en-US" altLang="ko-KR" sz="5000" b="1">
              <a:solidFill>
                <a:schemeClr val="tx1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36" name=""/>
          <p:cNvSpPr/>
          <p:nvPr/>
        </p:nvSpPr>
        <p:spPr>
          <a:xfrm>
            <a:off x="4272212" y="1641865"/>
            <a:ext cx="1620000" cy="16200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63500" cap="sq" algn="ctr">
            <a:solidFill>
              <a:schemeClr val="tx1"/>
            </a:solidFill>
            <a:miter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7" name=""/>
          <p:cNvSpPr txBox="1"/>
          <p:nvPr/>
        </p:nvSpPr>
        <p:spPr>
          <a:xfrm>
            <a:off x="4272212" y="2024297"/>
            <a:ext cx="1618799" cy="8532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5000" b="1">
                <a:solidFill>
                  <a:schemeClr val="bg1"/>
                </a:solidFill>
                <a:latin typeface="맑은 고딕"/>
                <a:ea typeface="맑은 고딕"/>
                <a:cs typeface="맑은 고딕"/>
              </a:rPr>
              <a:t>8</a:t>
            </a:r>
            <a:endParaRPr lang="en-US" altLang="ko-KR" sz="5000" b="1">
              <a:solidFill>
                <a:schemeClr val="bg1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38" name=""/>
          <p:cNvSpPr/>
          <p:nvPr/>
        </p:nvSpPr>
        <p:spPr>
          <a:xfrm>
            <a:off x="6180653" y="1628775"/>
            <a:ext cx="1620000" cy="1620000"/>
          </a:xfrm>
          <a:prstGeom prst="rect">
            <a:avLst/>
          </a:prstGeom>
          <a:solidFill>
            <a:schemeClr val="accent2">
              <a:lumMod val="80000"/>
              <a:lumOff val="20000"/>
            </a:schemeClr>
          </a:solidFill>
          <a:ln w="63500" cap="sq" algn="ctr">
            <a:solidFill>
              <a:schemeClr val="tx1"/>
            </a:solidFill>
            <a:miter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9" name=""/>
          <p:cNvSpPr txBox="1"/>
          <p:nvPr/>
        </p:nvSpPr>
        <p:spPr>
          <a:xfrm>
            <a:off x="6180653" y="2011207"/>
            <a:ext cx="1618799" cy="853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5000" b="1">
                <a:solidFill>
                  <a:schemeClr val="bg1"/>
                </a:solidFill>
                <a:latin typeface="맑은 고딕"/>
                <a:ea typeface="맑은 고딕"/>
                <a:cs typeface="맑은 고딕"/>
              </a:rPr>
              <a:t>16</a:t>
            </a:r>
            <a:endParaRPr lang="en-US" altLang="ko-KR" sz="5000" b="1">
              <a:solidFill>
                <a:schemeClr val="bg1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40" name=""/>
          <p:cNvSpPr/>
          <p:nvPr/>
        </p:nvSpPr>
        <p:spPr>
          <a:xfrm>
            <a:off x="8087488" y="1653914"/>
            <a:ext cx="1620000" cy="1620000"/>
          </a:xfrm>
          <a:prstGeom prst="rect">
            <a:avLst/>
          </a:prstGeom>
          <a:solidFill>
            <a:schemeClr val="accent6">
              <a:lumMod val="80000"/>
              <a:lumOff val="20000"/>
            </a:schemeClr>
          </a:solidFill>
          <a:ln w="63500" cap="sq" algn="ctr">
            <a:solidFill>
              <a:schemeClr val="tx1"/>
            </a:solidFill>
            <a:miter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1" name=""/>
          <p:cNvSpPr txBox="1"/>
          <p:nvPr/>
        </p:nvSpPr>
        <p:spPr>
          <a:xfrm>
            <a:off x="8087487" y="2036344"/>
            <a:ext cx="1618799" cy="8533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5000" b="1">
                <a:solidFill>
                  <a:schemeClr val="bg1"/>
                </a:solidFill>
                <a:latin typeface="맑은 고딕"/>
                <a:ea typeface="맑은 고딕"/>
                <a:cs typeface="맑은 고딕"/>
              </a:rPr>
              <a:t>32</a:t>
            </a:r>
            <a:endParaRPr lang="en-US" altLang="ko-KR" sz="5000" b="1">
              <a:solidFill>
                <a:schemeClr val="bg1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42" name=""/>
          <p:cNvSpPr/>
          <p:nvPr/>
        </p:nvSpPr>
        <p:spPr>
          <a:xfrm>
            <a:off x="9997130" y="1654792"/>
            <a:ext cx="1620000" cy="1620000"/>
          </a:xfrm>
          <a:prstGeom prst="rect">
            <a:avLst/>
          </a:prstGeom>
          <a:solidFill>
            <a:schemeClr val="accent2">
              <a:lumMod val="90000"/>
            </a:schemeClr>
          </a:solidFill>
          <a:ln w="63500" cap="sq" algn="ctr">
            <a:solidFill>
              <a:schemeClr val="tx1"/>
            </a:solidFill>
            <a:miter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3" name=""/>
          <p:cNvSpPr txBox="1"/>
          <p:nvPr/>
        </p:nvSpPr>
        <p:spPr>
          <a:xfrm>
            <a:off x="9997130" y="2037224"/>
            <a:ext cx="1618799" cy="8533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5000" b="1">
                <a:solidFill>
                  <a:schemeClr val="bg1"/>
                </a:solidFill>
                <a:latin typeface="맑은 고딕"/>
                <a:ea typeface="맑은 고딕"/>
                <a:cs typeface="맑은 고딕"/>
              </a:rPr>
              <a:t>64</a:t>
            </a:r>
            <a:endParaRPr lang="en-US" altLang="ko-KR" sz="5000" b="1">
              <a:solidFill>
                <a:schemeClr val="bg1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30" name=""/>
          <p:cNvSpPr/>
          <p:nvPr/>
        </p:nvSpPr>
        <p:spPr>
          <a:xfrm>
            <a:off x="0" y="1621248"/>
            <a:ext cx="12193200" cy="5236752"/>
          </a:xfrm>
          <a:prstGeom prst="rect">
            <a:avLst/>
          </a:prstGeom>
          <a:solidFill>
            <a:schemeClr val="bg1">
              <a:alpha val="90000"/>
            </a:schemeClr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6" name=""/>
          <p:cNvSpPr txBox="1"/>
          <p:nvPr/>
        </p:nvSpPr>
        <p:spPr>
          <a:xfrm>
            <a:off x="0" y="384078"/>
            <a:ext cx="12192000" cy="8522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5000" b="1">
                <a:solidFill>
                  <a:schemeClr val="bg1"/>
                </a:solidFill>
                <a:latin typeface="맑은 고딕"/>
                <a:ea typeface="맑은 고딕"/>
                <a:cs typeface="맑은 고딕"/>
              </a:rPr>
              <a:t> 추가기능</a:t>
            </a:r>
            <a:endParaRPr lang="ko-KR" altLang="en-US" sz="5000" b="1">
              <a:solidFill>
                <a:schemeClr val="bg1"/>
              </a:solidFill>
              <a:latin typeface="맑은 고딕"/>
              <a:ea typeface="맑은 고딕"/>
              <a:cs typeface="맑은 고딕"/>
            </a:endParaRPr>
          </a:p>
        </p:txBody>
      </p:sp>
      <p:pic>
        <p:nvPicPr>
          <p:cNvPr id="62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62345" y="2241204"/>
            <a:ext cx="5328666" cy="3905828"/>
          </a:xfrm>
          <a:prstGeom prst="rect">
            <a:avLst/>
          </a:prstGeom>
        </p:spPr>
      </p:pic>
      <p:pic>
        <p:nvPicPr>
          <p:cNvPr id="63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168009" y="2241204"/>
            <a:ext cx="5428679" cy="3905828"/>
          </a:xfrm>
          <a:prstGeom prst="rect">
            <a:avLst/>
          </a:prstGeom>
        </p:spPr>
      </p:pic>
      <p:pic>
        <p:nvPicPr>
          <p:cNvPr id="64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861879" y="0"/>
            <a:ext cx="8468241" cy="6857999"/>
          </a:xfrm>
          <a:prstGeom prst="rect">
            <a:avLst/>
          </a:prstGeom>
        </p:spPr>
      </p:pic>
      <p:pic>
        <p:nvPicPr>
          <p:cNvPr id="65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0" y="0"/>
            <a:ext cx="1991487" cy="6858000"/>
          </a:xfrm>
          <a:prstGeom prst="rect">
            <a:avLst/>
          </a:prstGeom>
        </p:spPr>
      </p:pic>
      <p:pic>
        <p:nvPicPr>
          <p:cNvPr id="66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9997130" y="0"/>
            <a:ext cx="2291643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"/>
          <p:cNvSpPr/>
          <p:nvPr/>
        </p:nvSpPr>
        <p:spPr>
          <a:xfrm>
            <a:off x="0" y="0"/>
            <a:ext cx="12193200" cy="1620000"/>
          </a:xfrm>
          <a:prstGeom prst="rect">
            <a:avLst/>
          </a:prstGeom>
          <a:solidFill>
            <a:schemeClr val="tx1"/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8" name=""/>
          <p:cNvSpPr/>
          <p:nvPr/>
        </p:nvSpPr>
        <p:spPr>
          <a:xfrm>
            <a:off x="622115" y="4545342"/>
            <a:ext cx="1620000" cy="1620000"/>
          </a:xfrm>
          <a:prstGeom prst="rect">
            <a:avLst/>
          </a:prstGeom>
          <a:solidFill>
            <a:schemeClr val="accent3">
              <a:lumMod val="80000"/>
              <a:lumOff val="20000"/>
            </a:schemeClr>
          </a:solidFill>
          <a:ln w="63500" cap="sq" algn="ctr">
            <a:solidFill>
              <a:schemeClr val="tx1"/>
            </a:solidFill>
            <a:miter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9" name=""/>
          <p:cNvSpPr txBox="1"/>
          <p:nvPr/>
        </p:nvSpPr>
        <p:spPr>
          <a:xfrm>
            <a:off x="622115" y="4927773"/>
            <a:ext cx="1618799" cy="8533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5000" b="1">
                <a:solidFill>
                  <a:schemeClr val="bg1"/>
                </a:solidFill>
                <a:latin typeface="맑은 고딕"/>
                <a:ea typeface="맑은 고딕"/>
                <a:cs typeface="맑은 고딕"/>
              </a:rPr>
              <a:t>128</a:t>
            </a:r>
            <a:endParaRPr lang="en-US" altLang="ko-KR" sz="5000" b="1">
              <a:solidFill>
                <a:schemeClr val="bg1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20" name=""/>
          <p:cNvSpPr/>
          <p:nvPr/>
        </p:nvSpPr>
        <p:spPr>
          <a:xfrm>
            <a:off x="2432176" y="4543586"/>
            <a:ext cx="1620000" cy="1620000"/>
          </a:xfrm>
          <a:prstGeom prst="rect">
            <a:avLst/>
          </a:prstGeom>
          <a:solidFill>
            <a:schemeClr val="accent3">
              <a:lumMod val="90000"/>
            </a:schemeClr>
          </a:solidFill>
          <a:ln w="63500" cap="sq" algn="ctr">
            <a:solidFill>
              <a:schemeClr val="tx1"/>
            </a:solidFill>
            <a:miter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1" name=""/>
          <p:cNvSpPr txBox="1"/>
          <p:nvPr/>
        </p:nvSpPr>
        <p:spPr>
          <a:xfrm>
            <a:off x="2432175" y="4926017"/>
            <a:ext cx="1618799" cy="852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5000" b="1">
                <a:solidFill>
                  <a:schemeClr val="bg1"/>
                </a:solidFill>
                <a:latin typeface="맑은 고딕"/>
                <a:ea typeface="맑은 고딕"/>
                <a:cs typeface="맑은 고딕"/>
              </a:rPr>
              <a:t>256</a:t>
            </a:r>
            <a:endParaRPr lang="en-US" altLang="ko-KR" sz="5000" b="1">
              <a:solidFill>
                <a:schemeClr val="bg1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22" name=""/>
          <p:cNvSpPr/>
          <p:nvPr/>
        </p:nvSpPr>
        <p:spPr>
          <a:xfrm>
            <a:off x="4273412" y="4529529"/>
            <a:ext cx="1620000" cy="1620000"/>
          </a:xfrm>
          <a:prstGeom prst="rect">
            <a:avLst/>
          </a:prstGeom>
          <a:solidFill>
            <a:schemeClr val="accent3">
              <a:lumMod val="70000"/>
            </a:schemeClr>
          </a:solidFill>
          <a:ln w="63500" cap="sq" algn="ctr">
            <a:solidFill>
              <a:schemeClr val="tx1"/>
            </a:solidFill>
            <a:miter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3" name=""/>
          <p:cNvSpPr txBox="1"/>
          <p:nvPr/>
        </p:nvSpPr>
        <p:spPr>
          <a:xfrm>
            <a:off x="4273412" y="4911961"/>
            <a:ext cx="1618799" cy="853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5000" b="1">
                <a:solidFill>
                  <a:schemeClr val="bg1"/>
                </a:solidFill>
                <a:latin typeface="맑은 고딕"/>
                <a:ea typeface="맑은 고딕"/>
                <a:cs typeface="맑은 고딕"/>
              </a:rPr>
              <a:t>512</a:t>
            </a:r>
            <a:endParaRPr lang="en-US" altLang="ko-KR" sz="5000" b="1">
              <a:solidFill>
                <a:schemeClr val="bg1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24" name=""/>
          <p:cNvSpPr/>
          <p:nvPr/>
        </p:nvSpPr>
        <p:spPr>
          <a:xfrm>
            <a:off x="6181853" y="4527033"/>
            <a:ext cx="1620000" cy="1620000"/>
          </a:xfrm>
          <a:prstGeom prst="rect">
            <a:avLst/>
          </a:prstGeom>
          <a:solidFill>
            <a:schemeClr val="bg2">
              <a:lumMod val="70000"/>
            </a:schemeClr>
          </a:solidFill>
          <a:ln w="63500" cap="sq" algn="ctr">
            <a:solidFill>
              <a:schemeClr val="tx1"/>
            </a:solidFill>
            <a:miter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5" name=""/>
          <p:cNvSpPr txBox="1"/>
          <p:nvPr/>
        </p:nvSpPr>
        <p:spPr>
          <a:xfrm>
            <a:off x="6181853" y="4987721"/>
            <a:ext cx="1618799" cy="7002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4000" b="1">
                <a:solidFill>
                  <a:schemeClr val="bg1"/>
                </a:solidFill>
                <a:latin typeface="맑은 고딕"/>
                <a:ea typeface="맑은 고딕"/>
                <a:cs typeface="맑은 고딕"/>
              </a:rPr>
              <a:t>1024</a:t>
            </a:r>
            <a:endParaRPr lang="en-US" altLang="ko-KR" sz="4000" b="1">
              <a:solidFill>
                <a:schemeClr val="bg1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26" name=""/>
          <p:cNvSpPr/>
          <p:nvPr/>
        </p:nvSpPr>
        <p:spPr>
          <a:xfrm>
            <a:off x="8086286" y="4527033"/>
            <a:ext cx="1620000" cy="1620000"/>
          </a:xfrm>
          <a:prstGeom prst="rect">
            <a:avLst/>
          </a:prstGeom>
          <a:solidFill>
            <a:schemeClr val="bg2">
              <a:lumMod val="50000"/>
            </a:schemeClr>
          </a:solidFill>
          <a:ln w="63500" cap="sq" algn="ctr">
            <a:solidFill>
              <a:schemeClr val="tx1"/>
            </a:solidFill>
            <a:miter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7" name=""/>
          <p:cNvSpPr txBox="1"/>
          <p:nvPr/>
        </p:nvSpPr>
        <p:spPr>
          <a:xfrm>
            <a:off x="8086286" y="4987721"/>
            <a:ext cx="1618800" cy="7002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4000" b="1">
                <a:solidFill>
                  <a:schemeClr val="bg1"/>
                </a:solidFill>
                <a:latin typeface="맑은 고딕"/>
                <a:ea typeface="맑은 고딕"/>
                <a:cs typeface="맑은 고딕"/>
              </a:rPr>
              <a:t>2048</a:t>
            </a:r>
            <a:endParaRPr lang="en-US" altLang="ko-KR" sz="4000" b="1">
              <a:solidFill>
                <a:schemeClr val="bg1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28" name=""/>
          <p:cNvSpPr/>
          <p:nvPr/>
        </p:nvSpPr>
        <p:spPr>
          <a:xfrm>
            <a:off x="9998329" y="4529529"/>
            <a:ext cx="1620000" cy="1620000"/>
          </a:xfrm>
          <a:prstGeom prst="rect">
            <a:avLst/>
          </a:prstGeom>
          <a:solidFill>
            <a:schemeClr val="accent2">
              <a:lumMod val="70000"/>
            </a:schemeClr>
          </a:solidFill>
          <a:ln w="63500" cap="sq" algn="ctr">
            <a:solidFill>
              <a:schemeClr val="tx1"/>
            </a:solidFill>
            <a:miter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9" name=""/>
          <p:cNvSpPr txBox="1"/>
          <p:nvPr/>
        </p:nvSpPr>
        <p:spPr>
          <a:xfrm>
            <a:off x="9998329" y="4990217"/>
            <a:ext cx="1618800" cy="700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4000" b="1">
                <a:solidFill>
                  <a:schemeClr val="bg1"/>
                </a:solidFill>
                <a:latin typeface="맑은 고딕"/>
                <a:ea typeface="맑은 고딕"/>
                <a:cs typeface="맑은 고딕"/>
              </a:rPr>
              <a:t>4096</a:t>
            </a:r>
            <a:endParaRPr lang="en-US" altLang="ko-KR" sz="4000" b="1">
              <a:solidFill>
                <a:schemeClr val="bg1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32" name=""/>
          <p:cNvSpPr/>
          <p:nvPr/>
        </p:nvSpPr>
        <p:spPr>
          <a:xfrm>
            <a:off x="623316" y="1653036"/>
            <a:ext cx="1620000" cy="1620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 w="63500" cap="sq" algn="ctr">
            <a:solidFill>
              <a:schemeClr val="tx1"/>
            </a:solidFill>
            <a:miter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3" name=""/>
          <p:cNvSpPr txBox="1"/>
          <p:nvPr/>
        </p:nvSpPr>
        <p:spPr>
          <a:xfrm>
            <a:off x="623316" y="2035468"/>
            <a:ext cx="1618800" cy="85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5000" b="1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2</a:t>
            </a:r>
            <a:endParaRPr lang="en-US" altLang="ko-KR" sz="5000" b="1">
              <a:solidFill>
                <a:schemeClr val="tx1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34" name=""/>
          <p:cNvSpPr/>
          <p:nvPr/>
        </p:nvSpPr>
        <p:spPr>
          <a:xfrm>
            <a:off x="2433378" y="1642951"/>
            <a:ext cx="1620000" cy="1620000"/>
          </a:xfrm>
          <a:prstGeom prst="rect">
            <a:avLst/>
          </a:prstGeom>
          <a:solidFill>
            <a:schemeClr val="bg2">
              <a:lumMod val="80000"/>
              <a:lumOff val="20000"/>
            </a:schemeClr>
          </a:solidFill>
          <a:ln w="63500" cap="sq" algn="ctr">
            <a:solidFill>
              <a:schemeClr val="tx1"/>
            </a:solidFill>
            <a:miter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5" name=""/>
          <p:cNvSpPr txBox="1"/>
          <p:nvPr/>
        </p:nvSpPr>
        <p:spPr>
          <a:xfrm>
            <a:off x="2433378" y="2025383"/>
            <a:ext cx="1618799" cy="8532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5000" b="1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4</a:t>
            </a:r>
            <a:endParaRPr lang="en-US" altLang="ko-KR" sz="5000" b="1">
              <a:solidFill>
                <a:schemeClr val="tx1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36" name=""/>
          <p:cNvSpPr/>
          <p:nvPr/>
        </p:nvSpPr>
        <p:spPr>
          <a:xfrm>
            <a:off x="4272212" y="1641865"/>
            <a:ext cx="1620000" cy="16200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63500" cap="sq" algn="ctr">
            <a:solidFill>
              <a:schemeClr val="tx1"/>
            </a:solidFill>
            <a:miter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7" name=""/>
          <p:cNvSpPr txBox="1"/>
          <p:nvPr/>
        </p:nvSpPr>
        <p:spPr>
          <a:xfrm>
            <a:off x="4272212" y="2024297"/>
            <a:ext cx="1618799" cy="8532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5000" b="1">
                <a:solidFill>
                  <a:schemeClr val="bg1"/>
                </a:solidFill>
                <a:latin typeface="맑은 고딕"/>
                <a:ea typeface="맑은 고딕"/>
                <a:cs typeface="맑은 고딕"/>
              </a:rPr>
              <a:t>8</a:t>
            </a:r>
            <a:endParaRPr lang="en-US" altLang="ko-KR" sz="5000" b="1">
              <a:solidFill>
                <a:schemeClr val="bg1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38" name=""/>
          <p:cNvSpPr/>
          <p:nvPr/>
        </p:nvSpPr>
        <p:spPr>
          <a:xfrm>
            <a:off x="6180653" y="1628775"/>
            <a:ext cx="1620000" cy="1620000"/>
          </a:xfrm>
          <a:prstGeom prst="rect">
            <a:avLst/>
          </a:prstGeom>
          <a:solidFill>
            <a:schemeClr val="accent2">
              <a:lumMod val="80000"/>
              <a:lumOff val="20000"/>
            </a:schemeClr>
          </a:solidFill>
          <a:ln w="63500" cap="sq" algn="ctr">
            <a:solidFill>
              <a:schemeClr val="tx1"/>
            </a:solidFill>
            <a:miter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9" name=""/>
          <p:cNvSpPr txBox="1"/>
          <p:nvPr/>
        </p:nvSpPr>
        <p:spPr>
          <a:xfrm>
            <a:off x="6180653" y="2011207"/>
            <a:ext cx="1618799" cy="853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5000" b="1">
                <a:solidFill>
                  <a:schemeClr val="bg1"/>
                </a:solidFill>
                <a:latin typeface="맑은 고딕"/>
                <a:ea typeface="맑은 고딕"/>
                <a:cs typeface="맑은 고딕"/>
              </a:rPr>
              <a:t>16</a:t>
            </a:r>
            <a:endParaRPr lang="en-US" altLang="ko-KR" sz="5000" b="1">
              <a:solidFill>
                <a:schemeClr val="bg1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40" name=""/>
          <p:cNvSpPr/>
          <p:nvPr/>
        </p:nvSpPr>
        <p:spPr>
          <a:xfrm>
            <a:off x="8087488" y="1653914"/>
            <a:ext cx="1620000" cy="1620000"/>
          </a:xfrm>
          <a:prstGeom prst="rect">
            <a:avLst/>
          </a:prstGeom>
          <a:solidFill>
            <a:schemeClr val="accent6">
              <a:lumMod val="80000"/>
              <a:lumOff val="20000"/>
            </a:schemeClr>
          </a:solidFill>
          <a:ln w="63500" cap="sq" algn="ctr">
            <a:solidFill>
              <a:schemeClr val="tx1"/>
            </a:solidFill>
            <a:miter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1" name=""/>
          <p:cNvSpPr txBox="1"/>
          <p:nvPr/>
        </p:nvSpPr>
        <p:spPr>
          <a:xfrm>
            <a:off x="8087487" y="2036344"/>
            <a:ext cx="1618799" cy="8533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5000" b="1">
                <a:solidFill>
                  <a:schemeClr val="bg1"/>
                </a:solidFill>
                <a:latin typeface="맑은 고딕"/>
                <a:ea typeface="맑은 고딕"/>
                <a:cs typeface="맑은 고딕"/>
              </a:rPr>
              <a:t>32</a:t>
            </a:r>
            <a:endParaRPr lang="en-US" altLang="ko-KR" sz="5000" b="1">
              <a:solidFill>
                <a:schemeClr val="bg1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42" name=""/>
          <p:cNvSpPr/>
          <p:nvPr/>
        </p:nvSpPr>
        <p:spPr>
          <a:xfrm>
            <a:off x="9997130" y="1654792"/>
            <a:ext cx="1620000" cy="1620000"/>
          </a:xfrm>
          <a:prstGeom prst="rect">
            <a:avLst/>
          </a:prstGeom>
          <a:solidFill>
            <a:schemeClr val="accent2">
              <a:lumMod val="90000"/>
            </a:schemeClr>
          </a:solidFill>
          <a:ln w="63500" cap="sq" algn="ctr">
            <a:solidFill>
              <a:schemeClr val="tx1"/>
            </a:solidFill>
            <a:miter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3" name=""/>
          <p:cNvSpPr txBox="1"/>
          <p:nvPr/>
        </p:nvSpPr>
        <p:spPr>
          <a:xfrm>
            <a:off x="9997130" y="2037224"/>
            <a:ext cx="1618799" cy="8533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5000" b="1">
                <a:solidFill>
                  <a:schemeClr val="bg1"/>
                </a:solidFill>
                <a:latin typeface="맑은 고딕"/>
                <a:ea typeface="맑은 고딕"/>
                <a:cs typeface="맑은 고딕"/>
              </a:rPr>
              <a:t>64</a:t>
            </a:r>
            <a:endParaRPr lang="en-US" altLang="ko-KR" sz="5000" b="1">
              <a:solidFill>
                <a:schemeClr val="bg1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30" name=""/>
          <p:cNvSpPr/>
          <p:nvPr/>
        </p:nvSpPr>
        <p:spPr>
          <a:xfrm>
            <a:off x="0" y="1621248"/>
            <a:ext cx="12193200" cy="5236752"/>
          </a:xfrm>
          <a:prstGeom prst="rect">
            <a:avLst/>
          </a:prstGeom>
          <a:solidFill>
            <a:schemeClr val="bg1">
              <a:alpha val="90000"/>
            </a:schemeClr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6" name=""/>
          <p:cNvSpPr txBox="1"/>
          <p:nvPr/>
        </p:nvSpPr>
        <p:spPr>
          <a:xfrm>
            <a:off x="0" y="384078"/>
            <a:ext cx="12192000" cy="8522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5000" b="1">
                <a:solidFill>
                  <a:schemeClr val="bg1"/>
                </a:solidFill>
                <a:latin typeface="맑은 고딕"/>
                <a:ea typeface="맑은 고딕"/>
                <a:cs typeface="맑은 고딕"/>
              </a:rPr>
              <a:t> C++, Qt</a:t>
            </a:r>
            <a:r>
              <a:rPr lang="ko-KR" altLang="en-US" sz="5000" b="1">
                <a:solidFill>
                  <a:schemeClr val="bg1"/>
                </a:solidFill>
                <a:latin typeface="맑은 고딕"/>
                <a:ea typeface="맑은 고딕"/>
                <a:cs typeface="맑은 고딕"/>
              </a:rPr>
              <a:t> 기능</a:t>
            </a:r>
            <a:endParaRPr lang="ko-KR" altLang="en-US" sz="5000" b="1">
              <a:solidFill>
                <a:schemeClr val="bg1"/>
              </a:solidFill>
              <a:latin typeface="맑은 고딕"/>
              <a:ea typeface="맑은 고딕"/>
              <a:cs typeface="맑은 고딕"/>
            </a:endParaRPr>
          </a:p>
        </p:txBody>
      </p:sp>
      <p:pic>
        <p:nvPicPr>
          <p:cNvPr id="50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11279" y="2024297"/>
            <a:ext cx="5379731" cy="4524266"/>
          </a:xfrm>
          <a:prstGeom prst="rect">
            <a:avLst/>
          </a:prstGeom>
        </p:spPr>
      </p:pic>
      <p:pic>
        <p:nvPicPr>
          <p:cNvPr id="52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451722" y="2581027"/>
            <a:ext cx="7269127" cy="3410805"/>
          </a:xfrm>
          <a:prstGeom prst="rect">
            <a:avLst/>
          </a:prstGeom>
        </p:spPr>
      </p:pic>
      <p:pic>
        <p:nvPicPr>
          <p:cNvPr id="53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734962" y="1654792"/>
            <a:ext cx="6893781" cy="52032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"/>
          <p:cNvSpPr/>
          <p:nvPr/>
        </p:nvSpPr>
        <p:spPr>
          <a:xfrm>
            <a:off x="622115" y="4545342"/>
            <a:ext cx="1620000" cy="1620000"/>
          </a:xfrm>
          <a:prstGeom prst="rect">
            <a:avLst/>
          </a:prstGeom>
          <a:solidFill>
            <a:schemeClr val="accent3">
              <a:lumMod val="80000"/>
              <a:lumOff val="20000"/>
            </a:schemeClr>
          </a:solidFill>
          <a:ln w="63500" cap="sq" algn="ctr">
            <a:solidFill>
              <a:schemeClr val="tx1"/>
            </a:solidFill>
            <a:miter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9" name=""/>
          <p:cNvSpPr txBox="1"/>
          <p:nvPr/>
        </p:nvSpPr>
        <p:spPr>
          <a:xfrm>
            <a:off x="622115" y="4927773"/>
            <a:ext cx="1618799" cy="8533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5000" b="1">
                <a:solidFill>
                  <a:schemeClr val="bg1"/>
                </a:solidFill>
                <a:latin typeface="맑은 고딕"/>
                <a:ea typeface="맑은 고딕"/>
                <a:cs typeface="맑은 고딕"/>
              </a:rPr>
              <a:t>128</a:t>
            </a:r>
            <a:endParaRPr lang="en-US" altLang="ko-KR" sz="5000" b="1">
              <a:solidFill>
                <a:schemeClr val="bg1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20" name=""/>
          <p:cNvSpPr/>
          <p:nvPr/>
        </p:nvSpPr>
        <p:spPr>
          <a:xfrm>
            <a:off x="2432176" y="4543586"/>
            <a:ext cx="1620000" cy="1620000"/>
          </a:xfrm>
          <a:prstGeom prst="rect">
            <a:avLst/>
          </a:prstGeom>
          <a:solidFill>
            <a:schemeClr val="accent3">
              <a:lumMod val="90000"/>
            </a:schemeClr>
          </a:solidFill>
          <a:ln w="63500" cap="sq" algn="ctr">
            <a:solidFill>
              <a:schemeClr val="tx1"/>
            </a:solidFill>
            <a:miter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1" name=""/>
          <p:cNvSpPr txBox="1"/>
          <p:nvPr/>
        </p:nvSpPr>
        <p:spPr>
          <a:xfrm>
            <a:off x="2432175" y="4926017"/>
            <a:ext cx="1618799" cy="852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5000" b="1">
                <a:solidFill>
                  <a:schemeClr val="bg1"/>
                </a:solidFill>
                <a:latin typeface="맑은 고딕"/>
                <a:ea typeface="맑은 고딕"/>
                <a:cs typeface="맑은 고딕"/>
              </a:rPr>
              <a:t>256</a:t>
            </a:r>
            <a:endParaRPr lang="en-US" altLang="ko-KR" sz="5000" b="1">
              <a:solidFill>
                <a:schemeClr val="bg1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22" name=""/>
          <p:cNvSpPr/>
          <p:nvPr/>
        </p:nvSpPr>
        <p:spPr>
          <a:xfrm>
            <a:off x="4273412" y="4529529"/>
            <a:ext cx="1620000" cy="1620000"/>
          </a:xfrm>
          <a:prstGeom prst="rect">
            <a:avLst/>
          </a:prstGeom>
          <a:solidFill>
            <a:schemeClr val="accent3">
              <a:lumMod val="70000"/>
            </a:schemeClr>
          </a:solidFill>
          <a:ln w="63500" cap="sq" algn="ctr">
            <a:solidFill>
              <a:schemeClr val="tx1"/>
            </a:solidFill>
            <a:miter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3" name=""/>
          <p:cNvSpPr txBox="1"/>
          <p:nvPr/>
        </p:nvSpPr>
        <p:spPr>
          <a:xfrm>
            <a:off x="4273412" y="4911961"/>
            <a:ext cx="1618799" cy="853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5000" b="1">
                <a:solidFill>
                  <a:schemeClr val="bg1"/>
                </a:solidFill>
                <a:latin typeface="맑은 고딕"/>
                <a:ea typeface="맑은 고딕"/>
                <a:cs typeface="맑은 고딕"/>
              </a:rPr>
              <a:t>512</a:t>
            </a:r>
            <a:endParaRPr lang="en-US" altLang="ko-KR" sz="5000" b="1">
              <a:solidFill>
                <a:schemeClr val="bg1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24" name=""/>
          <p:cNvSpPr/>
          <p:nvPr/>
        </p:nvSpPr>
        <p:spPr>
          <a:xfrm>
            <a:off x="6181853" y="4527033"/>
            <a:ext cx="1620000" cy="1620000"/>
          </a:xfrm>
          <a:prstGeom prst="rect">
            <a:avLst/>
          </a:prstGeom>
          <a:solidFill>
            <a:schemeClr val="bg2">
              <a:lumMod val="70000"/>
            </a:schemeClr>
          </a:solidFill>
          <a:ln w="63500" cap="sq" algn="ctr">
            <a:solidFill>
              <a:schemeClr val="tx1"/>
            </a:solidFill>
            <a:miter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5" name=""/>
          <p:cNvSpPr txBox="1"/>
          <p:nvPr/>
        </p:nvSpPr>
        <p:spPr>
          <a:xfrm>
            <a:off x="6181853" y="4987721"/>
            <a:ext cx="1618799" cy="7002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4000" b="1">
                <a:solidFill>
                  <a:schemeClr val="bg1"/>
                </a:solidFill>
                <a:latin typeface="맑은 고딕"/>
                <a:ea typeface="맑은 고딕"/>
                <a:cs typeface="맑은 고딕"/>
              </a:rPr>
              <a:t>1024</a:t>
            </a:r>
            <a:endParaRPr lang="en-US" altLang="ko-KR" sz="4000" b="1">
              <a:solidFill>
                <a:schemeClr val="bg1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26" name=""/>
          <p:cNvSpPr/>
          <p:nvPr/>
        </p:nvSpPr>
        <p:spPr>
          <a:xfrm>
            <a:off x="8086286" y="4527033"/>
            <a:ext cx="1620000" cy="1620000"/>
          </a:xfrm>
          <a:prstGeom prst="rect">
            <a:avLst/>
          </a:prstGeom>
          <a:solidFill>
            <a:schemeClr val="bg2">
              <a:lumMod val="50000"/>
            </a:schemeClr>
          </a:solidFill>
          <a:ln w="63500" cap="sq" algn="ctr">
            <a:solidFill>
              <a:schemeClr val="tx1"/>
            </a:solidFill>
            <a:miter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7" name=""/>
          <p:cNvSpPr txBox="1"/>
          <p:nvPr/>
        </p:nvSpPr>
        <p:spPr>
          <a:xfrm>
            <a:off x="8086286" y="4987721"/>
            <a:ext cx="1618800" cy="7002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4000" b="1">
                <a:solidFill>
                  <a:schemeClr val="bg1"/>
                </a:solidFill>
                <a:latin typeface="맑은 고딕"/>
                <a:ea typeface="맑은 고딕"/>
                <a:cs typeface="맑은 고딕"/>
              </a:rPr>
              <a:t>2048</a:t>
            </a:r>
            <a:endParaRPr lang="en-US" altLang="ko-KR" sz="4000" b="1">
              <a:solidFill>
                <a:schemeClr val="bg1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28" name=""/>
          <p:cNvSpPr/>
          <p:nvPr/>
        </p:nvSpPr>
        <p:spPr>
          <a:xfrm>
            <a:off x="9998329" y="4529529"/>
            <a:ext cx="1620000" cy="1620000"/>
          </a:xfrm>
          <a:prstGeom prst="rect">
            <a:avLst/>
          </a:prstGeom>
          <a:solidFill>
            <a:schemeClr val="accent2">
              <a:lumMod val="70000"/>
            </a:schemeClr>
          </a:solidFill>
          <a:ln w="63500" cap="sq" algn="ctr">
            <a:solidFill>
              <a:schemeClr val="tx1"/>
            </a:solidFill>
            <a:miter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9" name=""/>
          <p:cNvSpPr txBox="1"/>
          <p:nvPr/>
        </p:nvSpPr>
        <p:spPr>
          <a:xfrm>
            <a:off x="9998329" y="4990217"/>
            <a:ext cx="1618800" cy="700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4000" b="1">
                <a:solidFill>
                  <a:schemeClr val="bg1"/>
                </a:solidFill>
                <a:latin typeface="맑은 고딕"/>
                <a:ea typeface="맑은 고딕"/>
                <a:cs typeface="맑은 고딕"/>
              </a:rPr>
              <a:t>4096</a:t>
            </a:r>
            <a:endParaRPr lang="en-US" altLang="ko-KR" sz="4000" b="1">
              <a:solidFill>
                <a:schemeClr val="bg1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32" name=""/>
          <p:cNvSpPr/>
          <p:nvPr/>
        </p:nvSpPr>
        <p:spPr>
          <a:xfrm>
            <a:off x="623316" y="1653036"/>
            <a:ext cx="1620000" cy="1620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 w="63500" cap="sq" algn="ctr">
            <a:solidFill>
              <a:schemeClr val="tx1"/>
            </a:solidFill>
            <a:miter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3" name=""/>
          <p:cNvSpPr txBox="1"/>
          <p:nvPr/>
        </p:nvSpPr>
        <p:spPr>
          <a:xfrm>
            <a:off x="623316" y="2035468"/>
            <a:ext cx="1618800" cy="85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5000" b="1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2</a:t>
            </a:r>
            <a:endParaRPr lang="en-US" altLang="ko-KR" sz="5000" b="1">
              <a:solidFill>
                <a:schemeClr val="tx1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34" name=""/>
          <p:cNvSpPr/>
          <p:nvPr/>
        </p:nvSpPr>
        <p:spPr>
          <a:xfrm>
            <a:off x="2433378" y="1642951"/>
            <a:ext cx="1620000" cy="1620000"/>
          </a:xfrm>
          <a:prstGeom prst="rect">
            <a:avLst/>
          </a:prstGeom>
          <a:solidFill>
            <a:schemeClr val="bg2">
              <a:lumMod val="80000"/>
              <a:lumOff val="20000"/>
            </a:schemeClr>
          </a:solidFill>
          <a:ln w="63500" cap="sq" algn="ctr">
            <a:solidFill>
              <a:schemeClr val="tx1"/>
            </a:solidFill>
            <a:miter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5" name=""/>
          <p:cNvSpPr txBox="1"/>
          <p:nvPr/>
        </p:nvSpPr>
        <p:spPr>
          <a:xfrm>
            <a:off x="2433378" y="2025383"/>
            <a:ext cx="1618799" cy="8532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5000" b="1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4</a:t>
            </a:r>
            <a:endParaRPr lang="en-US" altLang="ko-KR" sz="5000" b="1">
              <a:solidFill>
                <a:schemeClr val="tx1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36" name=""/>
          <p:cNvSpPr/>
          <p:nvPr/>
        </p:nvSpPr>
        <p:spPr>
          <a:xfrm>
            <a:off x="4272212" y="1641865"/>
            <a:ext cx="1620000" cy="16200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63500" cap="sq" algn="ctr">
            <a:solidFill>
              <a:schemeClr val="tx1"/>
            </a:solidFill>
            <a:miter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7" name=""/>
          <p:cNvSpPr txBox="1"/>
          <p:nvPr/>
        </p:nvSpPr>
        <p:spPr>
          <a:xfrm>
            <a:off x="4272212" y="2024297"/>
            <a:ext cx="1618799" cy="8532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5000" b="1">
                <a:solidFill>
                  <a:schemeClr val="bg1"/>
                </a:solidFill>
                <a:latin typeface="맑은 고딕"/>
                <a:ea typeface="맑은 고딕"/>
                <a:cs typeface="맑은 고딕"/>
              </a:rPr>
              <a:t>8</a:t>
            </a:r>
            <a:endParaRPr lang="en-US" altLang="ko-KR" sz="5000" b="1">
              <a:solidFill>
                <a:schemeClr val="bg1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38" name=""/>
          <p:cNvSpPr/>
          <p:nvPr/>
        </p:nvSpPr>
        <p:spPr>
          <a:xfrm>
            <a:off x="6180653" y="1628775"/>
            <a:ext cx="1620000" cy="1620000"/>
          </a:xfrm>
          <a:prstGeom prst="rect">
            <a:avLst/>
          </a:prstGeom>
          <a:solidFill>
            <a:schemeClr val="accent2">
              <a:lumMod val="80000"/>
              <a:lumOff val="20000"/>
            </a:schemeClr>
          </a:solidFill>
          <a:ln w="63500" cap="sq" algn="ctr">
            <a:solidFill>
              <a:schemeClr val="tx1"/>
            </a:solidFill>
            <a:miter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9" name=""/>
          <p:cNvSpPr txBox="1"/>
          <p:nvPr/>
        </p:nvSpPr>
        <p:spPr>
          <a:xfrm>
            <a:off x="6180653" y="2011207"/>
            <a:ext cx="1618799" cy="853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5000" b="1">
                <a:solidFill>
                  <a:schemeClr val="bg1"/>
                </a:solidFill>
                <a:latin typeface="맑은 고딕"/>
                <a:ea typeface="맑은 고딕"/>
                <a:cs typeface="맑은 고딕"/>
              </a:rPr>
              <a:t>16</a:t>
            </a:r>
            <a:endParaRPr lang="en-US" altLang="ko-KR" sz="5000" b="1">
              <a:solidFill>
                <a:schemeClr val="bg1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40" name=""/>
          <p:cNvSpPr/>
          <p:nvPr/>
        </p:nvSpPr>
        <p:spPr>
          <a:xfrm>
            <a:off x="8087488" y="1653914"/>
            <a:ext cx="1620000" cy="1620000"/>
          </a:xfrm>
          <a:prstGeom prst="rect">
            <a:avLst/>
          </a:prstGeom>
          <a:solidFill>
            <a:schemeClr val="accent6">
              <a:lumMod val="80000"/>
              <a:lumOff val="20000"/>
            </a:schemeClr>
          </a:solidFill>
          <a:ln w="63500" cap="sq" algn="ctr">
            <a:solidFill>
              <a:schemeClr val="tx1"/>
            </a:solidFill>
            <a:miter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1" name=""/>
          <p:cNvSpPr txBox="1"/>
          <p:nvPr/>
        </p:nvSpPr>
        <p:spPr>
          <a:xfrm>
            <a:off x="8087487" y="2036344"/>
            <a:ext cx="1618799" cy="8533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5000" b="1">
                <a:solidFill>
                  <a:schemeClr val="bg1"/>
                </a:solidFill>
                <a:latin typeface="맑은 고딕"/>
                <a:ea typeface="맑은 고딕"/>
                <a:cs typeface="맑은 고딕"/>
              </a:rPr>
              <a:t>32</a:t>
            </a:r>
            <a:endParaRPr lang="en-US" altLang="ko-KR" sz="5000" b="1">
              <a:solidFill>
                <a:schemeClr val="bg1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42" name=""/>
          <p:cNvSpPr/>
          <p:nvPr/>
        </p:nvSpPr>
        <p:spPr>
          <a:xfrm>
            <a:off x="9997130" y="1654792"/>
            <a:ext cx="1620000" cy="1620000"/>
          </a:xfrm>
          <a:prstGeom prst="rect">
            <a:avLst/>
          </a:prstGeom>
          <a:solidFill>
            <a:schemeClr val="accent2">
              <a:lumMod val="90000"/>
            </a:schemeClr>
          </a:solidFill>
          <a:ln w="63500" cap="sq" algn="ctr">
            <a:solidFill>
              <a:schemeClr val="tx1"/>
            </a:solidFill>
            <a:miter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3" name=""/>
          <p:cNvSpPr txBox="1"/>
          <p:nvPr/>
        </p:nvSpPr>
        <p:spPr>
          <a:xfrm>
            <a:off x="9997130" y="2037224"/>
            <a:ext cx="1618799" cy="8533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5000" b="1">
                <a:solidFill>
                  <a:schemeClr val="bg1"/>
                </a:solidFill>
                <a:latin typeface="맑은 고딕"/>
                <a:ea typeface="맑은 고딕"/>
                <a:cs typeface="맑은 고딕"/>
              </a:rPr>
              <a:t>64</a:t>
            </a:r>
            <a:endParaRPr lang="en-US" altLang="ko-KR" sz="5000" b="1">
              <a:solidFill>
                <a:schemeClr val="bg1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30" name=""/>
          <p:cNvSpPr/>
          <p:nvPr/>
        </p:nvSpPr>
        <p:spPr>
          <a:xfrm>
            <a:off x="0" y="1621248"/>
            <a:ext cx="12193200" cy="5236752"/>
          </a:xfrm>
          <a:prstGeom prst="rect">
            <a:avLst/>
          </a:prstGeom>
          <a:solidFill>
            <a:schemeClr val="bg1">
              <a:alpha val="90000"/>
            </a:schemeClr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3" name=""/>
          <p:cNvSpPr/>
          <p:nvPr/>
        </p:nvSpPr>
        <p:spPr>
          <a:xfrm>
            <a:off x="0" y="0"/>
            <a:ext cx="12193200" cy="1620000"/>
          </a:xfrm>
          <a:prstGeom prst="rect">
            <a:avLst/>
          </a:prstGeom>
          <a:solidFill>
            <a:schemeClr val="tx1"/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4" name=""/>
          <p:cNvSpPr txBox="1"/>
          <p:nvPr/>
        </p:nvSpPr>
        <p:spPr>
          <a:xfrm>
            <a:off x="0" y="384078"/>
            <a:ext cx="12192000" cy="8522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5000" b="1">
                <a:solidFill>
                  <a:schemeClr val="bg1"/>
                </a:solidFill>
                <a:latin typeface="맑은 고딕"/>
                <a:ea typeface="맑은 고딕"/>
                <a:cs typeface="맑은 고딕"/>
              </a:rPr>
              <a:t> 개선점 및 아쉬웠던점</a:t>
            </a:r>
            <a:endParaRPr lang="ko-KR" altLang="en-US" sz="5000" b="1">
              <a:solidFill>
                <a:schemeClr val="bg1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55" name=""/>
          <p:cNvSpPr txBox="1"/>
          <p:nvPr/>
        </p:nvSpPr>
        <p:spPr>
          <a:xfrm>
            <a:off x="0" y="2204847"/>
            <a:ext cx="12192000" cy="8530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5000" b="1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lang="en-US" altLang="ko-KR" sz="5000" b="1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1.</a:t>
            </a:r>
            <a:r>
              <a:rPr lang="ko-KR" altLang="en-US" sz="5000" b="1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 이미지 처리</a:t>
            </a:r>
            <a:endParaRPr lang="ko-KR" altLang="en-US" sz="5000" b="1">
              <a:solidFill>
                <a:schemeClr val="tx1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56" name=""/>
          <p:cNvSpPr txBox="1"/>
          <p:nvPr/>
        </p:nvSpPr>
        <p:spPr>
          <a:xfrm>
            <a:off x="0" y="3717036"/>
            <a:ext cx="12192000" cy="8530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5000" b="1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lang="en-US" altLang="ko-KR" sz="5000" b="1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2.</a:t>
            </a:r>
            <a:r>
              <a:rPr lang="ko-KR" altLang="en-US" sz="5000" b="1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애니메이션 사용</a:t>
            </a:r>
            <a:endParaRPr lang="en-US" altLang="ko-KR" sz="5000" b="1">
              <a:solidFill>
                <a:schemeClr val="tx1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57" name=""/>
          <p:cNvSpPr txBox="1"/>
          <p:nvPr/>
        </p:nvSpPr>
        <p:spPr>
          <a:xfrm>
            <a:off x="0" y="5085207"/>
            <a:ext cx="12192000" cy="8530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5000" b="1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lang="en-US" altLang="ko-KR" sz="5000" b="1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3.</a:t>
            </a:r>
            <a:r>
              <a:rPr lang="ko-KR" altLang="en-US" sz="5000" b="1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 기능 추가</a:t>
            </a:r>
            <a:endParaRPr lang="ko-KR" altLang="en-US" sz="5000" b="1">
              <a:solidFill>
                <a:schemeClr val="tx1"/>
              </a:solidFill>
              <a:latin typeface="맑은 고딕"/>
              <a:ea typeface="맑은 고딕"/>
              <a:cs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"/>
          <p:cNvSpPr/>
          <p:nvPr/>
        </p:nvSpPr>
        <p:spPr>
          <a:xfrm>
            <a:off x="622115" y="4545342"/>
            <a:ext cx="1620000" cy="1620000"/>
          </a:xfrm>
          <a:prstGeom prst="rect">
            <a:avLst/>
          </a:prstGeom>
          <a:solidFill>
            <a:schemeClr val="accent3">
              <a:lumMod val="80000"/>
              <a:lumOff val="20000"/>
            </a:schemeClr>
          </a:solidFill>
          <a:ln w="63500" cap="sq" algn="ctr">
            <a:solidFill>
              <a:schemeClr val="tx1"/>
            </a:solidFill>
            <a:miter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9" name=""/>
          <p:cNvSpPr txBox="1"/>
          <p:nvPr/>
        </p:nvSpPr>
        <p:spPr>
          <a:xfrm>
            <a:off x="622115" y="4927773"/>
            <a:ext cx="1618799" cy="8533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5000" b="1">
                <a:solidFill>
                  <a:schemeClr val="bg1"/>
                </a:solidFill>
                <a:latin typeface="맑은 고딕"/>
                <a:ea typeface="맑은 고딕"/>
                <a:cs typeface="맑은 고딕"/>
              </a:rPr>
              <a:t>128</a:t>
            </a:r>
            <a:endParaRPr lang="en-US" altLang="ko-KR" sz="5000" b="1">
              <a:solidFill>
                <a:schemeClr val="bg1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20" name=""/>
          <p:cNvSpPr/>
          <p:nvPr/>
        </p:nvSpPr>
        <p:spPr>
          <a:xfrm>
            <a:off x="2432176" y="4543586"/>
            <a:ext cx="1620000" cy="1620000"/>
          </a:xfrm>
          <a:prstGeom prst="rect">
            <a:avLst/>
          </a:prstGeom>
          <a:solidFill>
            <a:schemeClr val="accent3">
              <a:lumMod val="90000"/>
            </a:schemeClr>
          </a:solidFill>
          <a:ln w="63500" cap="sq" algn="ctr">
            <a:solidFill>
              <a:schemeClr val="tx1"/>
            </a:solidFill>
            <a:miter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1" name=""/>
          <p:cNvSpPr txBox="1"/>
          <p:nvPr/>
        </p:nvSpPr>
        <p:spPr>
          <a:xfrm>
            <a:off x="2432175" y="4926017"/>
            <a:ext cx="1618799" cy="852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5000" b="1">
                <a:solidFill>
                  <a:schemeClr val="bg1"/>
                </a:solidFill>
                <a:latin typeface="맑은 고딕"/>
                <a:ea typeface="맑은 고딕"/>
                <a:cs typeface="맑은 고딕"/>
              </a:rPr>
              <a:t>256</a:t>
            </a:r>
            <a:endParaRPr lang="en-US" altLang="ko-KR" sz="5000" b="1">
              <a:solidFill>
                <a:schemeClr val="bg1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22" name=""/>
          <p:cNvSpPr/>
          <p:nvPr/>
        </p:nvSpPr>
        <p:spPr>
          <a:xfrm>
            <a:off x="4273412" y="4529529"/>
            <a:ext cx="1620000" cy="1620000"/>
          </a:xfrm>
          <a:prstGeom prst="rect">
            <a:avLst/>
          </a:prstGeom>
          <a:solidFill>
            <a:schemeClr val="accent3">
              <a:lumMod val="70000"/>
            </a:schemeClr>
          </a:solidFill>
          <a:ln w="63500" cap="sq" algn="ctr">
            <a:solidFill>
              <a:schemeClr val="tx1"/>
            </a:solidFill>
            <a:miter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3" name=""/>
          <p:cNvSpPr txBox="1"/>
          <p:nvPr/>
        </p:nvSpPr>
        <p:spPr>
          <a:xfrm>
            <a:off x="4273412" y="4911961"/>
            <a:ext cx="1618799" cy="853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5000" b="1">
                <a:solidFill>
                  <a:schemeClr val="bg1"/>
                </a:solidFill>
                <a:latin typeface="맑은 고딕"/>
                <a:ea typeface="맑은 고딕"/>
                <a:cs typeface="맑은 고딕"/>
              </a:rPr>
              <a:t>512</a:t>
            </a:r>
            <a:endParaRPr lang="en-US" altLang="ko-KR" sz="5000" b="1">
              <a:solidFill>
                <a:schemeClr val="bg1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24" name=""/>
          <p:cNvSpPr/>
          <p:nvPr/>
        </p:nvSpPr>
        <p:spPr>
          <a:xfrm>
            <a:off x="6181853" y="4527033"/>
            <a:ext cx="1620000" cy="1620000"/>
          </a:xfrm>
          <a:prstGeom prst="rect">
            <a:avLst/>
          </a:prstGeom>
          <a:solidFill>
            <a:schemeClr val="bg2">
              <a:lumMod val="70000"/>
            </a:schemeClr>
          </a:solidFill>
          <a:ln w="63500" cap="sq" algn="ctr">
            <a:solidFill>
              <a:schemeClr val="tx1"/>
            </a:solidFill>
            <a:miter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5" name=""/>
          <p:cNvSpPr txBox="1"/>
          <p:nvPr/>
        </p:nvSpPr>
        <p:spPr>
          <a:xfrm>
            <a:off x="6181853" y="4987721"/>
            <a:ext cx="1618799" cy="7002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4000" b="1">
                <a:solidFill>
                  <a:schemeClr val="bg1"/>
                </a:solidFill>
                <a:latin typeface="맑은 고딕"/>
                <a:ea typeface="맑은 고딕"/>
                <a:cs typeface="맑은 고딕"/>
              </a:rPr>
              <a:t>1024</a:t>
            </a:r>
            <a:endParaRPr lang="en-US" altLang="ko-KR" sz="4000" b="1">
              <a:solidFill>
                <a:schemeClr val="bg1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26" name=""/>
          <p:cNvSpPr/>
          <p:nvPr/>
        </p:nvSpPr>
        <p:spPr>
          <a:xfrm>
            <a:off x="8086286" y="4527033"/>
            <a:ext cx="1620000" cy="1620000"/>
          </a:xfrm>
          <a:prstGeom prst="rect">
            <a:avLst/>
          </a:prstGeom>
          <a:solidFill>
            <a:schemeClr val="bg2">
              <a:lumMod val="50000"/>
            </a:schemeClr>
          </a:solidFill>
          <a:ln w="63500" cap="sq" algn="ctr">
            <a:solidFill>
              <a:schemeClr val="tx1"/>
            </a:solidFill>
            <a:miter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7" name=""/>
          <p:cNvSpPr txBox="1"/>
          <p:nvPr/>
        </p:nvSpPr>
        <p:spPr>
          <a:xfrm>
            <a:off x="8086286" y="4987721"/>
            <a:ext cx="1618800" cy="7002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4000" b="1">
                <a:solidFill>
                  <a:schemeClr val="bg1"/>
                </a:solidFill>
                <a:latin typeface="맑은 고딕"/>
                <a:ea typeface="맑은 고딕"/>
                <a:cs typeface="맑은 고딕"/>
              </a:rPr>
              <a:t>2048</a:t>
            </a:r>
            <a:endParaRPr lang="en-US" altLang="ko-KR" sz="4000" b="1">
              <a:solidFill>
                <a:schemeClr val="bg1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28" name=""/>
          <p:cNvSpPr/>
          <p:nvPr/>
        </p:nvSpPr>
        <p:spPr>
          <a:xfrm>
            <a:off x="9998329" y="4529529"/>
            <a:ext cx="1620000" cy="1620000"/>
          </a:xfrm>
          <a:prstGeom prst="rect">
            <a:avLst/>
          </a:prstGeom>
          <a:solidFill>
            <a:schemeClr val="accent2">
              <a:lumMod val="70000"/>
            </a:schemeClr>
          </a:solidFill>
          <a:ln w="63500" cap="sq" algn="ctr">
            <a:solidFill>
              <a:schemeClr val="tx1"/>
            </a:solidFill>
            <a:miter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9" name=""/>
          <p:cNvSpPr txBox="1"/>
          <p:nvPr/>
        </p:nvSpPr>
        <p:spPr>
          <a:xfrm>
            <a:off x="9998329" y="4990217"/>
            <a:ext cx="1618800" cy="700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4000" b="1">
                <a:solidFill>
                  <a:schemeClr val="bg1"/>
                </a:solidFill>
                <a:latin typeface="맑은 고딕"/>
                <a:ea typeface="맑은 고딕"/>
                <a:cs typeface="맑은 고딕"/>
              </a:rPr>
              <a:t>4096</a:t>
            </a:r>
            <a:endParaRPr lang="en-US" altLang="ko-KR" sz="4000" b="1">
              <a:solidFill>
                <a:schemeClr val="bg1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32" name=""/>
          <p:cNvSpPr/>
          <p:nvPr/>
        </p:nvSpPr>
        <p:spPr>
          <a:xfrm>
            <a:off x="623316" y="1653036"/>
            <a:ext cx="1620000" cy="1620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 w="63500" cap="sq" algn="ctr">
            <a:solidFill>
              <a:schemeClr val="tx1"/>
            </a:solidFill>
            <a:miter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3" name=""/>
          <p:cNvSpPr txBox="1"/>
          <p:nvPr/>
        </p:nvSpPr>
        <p:spPr>
          <a:xfrm>
            <a:off x="623316" y="2035468"/>
            <a:ext cx="1618800" cy="85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5000" b="1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2</a:t>
            </a:r>
            <a:endParaRPr lang="en-US" altLang="ko-KR" sz="5000" b="1">
              <a:solidFill>
                <a:schemeClr val="tx1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34" name=""/>
          <p:cNvSpPr/>
          <p:nvPr/>
        </p:nvSpPr>
        <p:spPr>
          <a:xfrm>
            <a:off x="2433378" y="1642951"/>
            <a:ext cx="1620000" cy="1620000"/>
          </a:xfrm>
          <a:prstGeom prst="rect">
            <a:avLst/>
          </a:prstGeom>
          <a:solidFill>
            <a:schemeClr val="bg2">
              <a:lumMod val="80000"/>
              <a:lumOff val="20000"/>
            </a:schemeClr>
          </a:solidFill>
          <a:ln w="63500" cap="sq" algn="ctr">
            <a:solidFill>
              <a:schemeClr val="tx1"/>
            </a:solidFill>
            <a:miter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5" name=""/>
          <p:cNvSpPr txBox="1"/>
          <p:nvPr/>
        </p:nvSpPr>
        <p:spPr>
          <a:xfrm>
            <a:off x="2433378" y="2025383"/>
            <a:ext cx="1618799" cy="8532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5000" b="1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4</a:t>
            </a:r>
            <a:endParaRPr lang="en-US" altLang="ko-KR" sz="5000" b="1">
              <a:solidFill>
                <a:schemeClr val="tx1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36" name=""/>
          <p:cNvSpPr/>
          <p:nvPr/>
        </p:nvSpPr>
        <p:spPr>
          <a:xfrm>
            <a:off x="4272212" y="1641865"/>
            <a:ext cx="1620000" cy="16200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63500" cap="sq" algn="ctr">
            <a:solidFill>
              <a:schemeClr val="tx1"/>
            </a:solidFill>
            <a:miter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7" name=""/>
          <p:cNvSpPr txBox="1"/>
          <p:nvPr/>
        </p:nvSpPr>
        <p:spPr>
          <a:xfrm>
            <a:off x="4272212" y="2024297"/>
            <a:ext cx="1618799" cy="8532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5000" b="1">
                <a:solidFill>
                  <a:schemeClr val="bg1"/>
                </a:solidFill>
                <a:latin typeface="맑은 고딕"/>
                <a:ea typeface="맑은 고딕"/>
                <a:cs typeface="맑은 고딕"/>
              </a:rPr>
              <a:t>8</a:t>
            </a:r>
            <a:endParaRPr lang="en-US" altLang="ko-KR" sz="5000" b="1">
              <a:solidFill>
                <a:schemeClr val="bg1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38" name=""/>
          <p:cNvSpPr/>
          <p:nvPr/>
        </p:nvSpPr>
        <p:spPr>
          <a:xfrm>
            <a:off x="6180653" y="1628775"/>
            <a:ext cx="1620000" cy="1620000"/>
          </a:xfrm>
          <a:prstGeom prst="rect">
            <a:avLst/>
          </a:prstGeom>
          <a:solidFill>
            <a:schemeClr val="accent2">
              <a:lumMod val="80000"/>
              <a:lumOff val="20000"/>
            </a:schemeClr>
          </a:solidFill>
          <a:ln w="63500" cap="sq" algn="ctr">
            <a:solidFill>
              <a:schemeClr val="tx1"/>
            </a:solidFill>
            <a:miter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9" name=""/>
          <p:cNvSpPr txBox="1"/>
          <p:nvPr/>
        </p:nvSpPr>
        <p:spPr>
          <a:xfrm>
            <a:off x="6180653" y="2011207"/>
            <a:ext cx="1618799" cy="853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5000" b="1">
                <a:solidFill>
                  <a:schemeClr val="bg1"/>
                </a:solidFill>
                <a:latin typeface="맑은 고딕"/>
                <a:ea typeface="맑은 고딕"/>
                <a:cs typeface="맑은 고딕"/>
              </a:rPr>
              <a:t>16</a:t>
            </a:r>
            <a:endParaRPr lang="en-US" altLang="ko-KR" sz="5000" b="1">
              <a:solidFill>
                <a:schemeClr val="bg1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40" name=""/>
          <p:cNvSpPr/>
          <p:nvPr/>
        </p:nvSpPr>
        <p:spPr>
          <a:xfrm>
            <a:off x="8087488" y="1653914"/>
            <a:ext cx="1620000" cy="1620000"/>
          </a:xfrm>
          <a:prstGeom prst="rect">
            <a:avLst/>
          </a:prstGeom>
          <a:solidFill>
            <a:schemeClr val="accent6">
              <a:lumMod val="80000"/>
              <a:lumOff val="20000"/>
            </a:schemeClr>
          </a:solidFill>
          <a:ln w="63500" cap="sq" algn="ctr">
            <a:solidFill>
              <a:schemeClr val="tx1"/>
            </a:solidFill>
            <a:miter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1" name=""/>
          <p:cNvSpPr txBox="1"/>
          <p:nvPr/>
        </p:nvSpPr>
        <p:spPr>
          <a:xfrm>
            <a:off x="8087487" y="2036344"/>
            <a:ext cx="1618799" cy="8533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5000" b="1">
                <a:solidFill>
                  <a:schemeClr val="bg1"/>
                </a:solidFill>
                <a:latin typeface="맑은 고딕"/>
                <a:ea typeface="맑은 고딕"/>
                <a:cs typeface="맑은 고딕"/>
              </a:rPr>
              <a:t>32</a:t>
            </a:r>
            <a:endParaRPr lang="en-US" altLang="ko-KR" sz="5000" b="1">
              <a:solidFill>
                <a:schemeClr val="bg1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42" name=""/>
          <p:cNvSpPr/>
          <p:nvPr/>
        </p:nvSpPr>
        <p:spPr>
          <a:xfrm>
            <a:off x="9997130" y="1654792"/>
            <a:ext cx="1620000" cy="1620000"/>
          </a:xfrm>
          <a:prstGeom prst="rect">
            <a:avLst/>
          </a:prstGeom>
          <a:solidFill>
            <a:schemeClr val="accent2">
              <a:lumMod val="90000"/>
            </a:schemeClr>
          </a:solidFill>
          <a:ln w="63500" cap="sq" algn="ctr">
            <a:solidFill>
              <a:schemeClr val="tx1"/>
            </a:solidFill>
            <a:miter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3" name=""/>
          <p:cNvSpPr txBox="1"/>
          <p:nvPr/>
        </p:nvSpPr>
        <p:spPr>
          <a:xfrm>
            <a:off x="9997130" y="2037224"/>
            <a:ext cx="1618799" cy="8533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5000" b="1">
                <a:solidFill>
                  <a:schemeClr val="bg1"/>
                </a:solidFill>
                <a:latin typeface="맑은 고딕"/>
                <a:ea typeface="맑은 고딕"/>
                <a:cs typeface="맑은 고딕"/>
              </a:rPr>
              <a:t>64</a:t>
            </a:r>
            <a:endParaRPr lang="en-US" altLang="ko-KR" sz="5000" b="1">
              <a:solidFill>
                <a:schemeClr val="bg1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30" name=""/>
          <p:cNvSpPr/>
          <p:nvPr/>
        </p:nvSpPr>
        <p:spPr>
          <a:xfrm>
            <a:off x="0" y="1621248"/>
            <a:ext cx="12193200" cy="5236752"/>
          </a:xfrm>
          <a:prstGeom prst="rect">
            <a:avLst/>
          </a:prstGeom>
          <a:solidFill>
            <a:schemeClr val="bg1">
              <a:alpha val="90000"/>
            </a:schemeClr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3" name=""/>
          <p:cNvSpPr/>
          <p:nvPr/>
        </p:nvSpPr>
        <p:spPr>
          <a:xfrm>
            <a:off x="0" y="0"/>
            <a:ext cx="12193200" cy="1620000"/>
          </a:xfrm>
          <a:prstGeom prst="rect">
            <a:avLst/>
          </a:prstGeom>
          <a:solidFill>
            <a:schemeClr val="tx1"/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4" name=""/>
          <p:cNvSpPr txBox="1"/>
          <p:nvPr/>
        </p:nvSpPr>
        <p:spPr>
          <a:xfrm>
            <a:off x="0" y="384078"/>
            <a:ext cx="12192000" cy="8522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5000" b="1">
                <a:solidFill>
                  <a:schemeClr val="bg1"/>
                </a:solidFill>
                <a:latin typeface="맑은 고딕"/>
                <a:ea typeface="맑은 고딕"/>
                <a:cs typeface="맑은 고딕"/>
              </a:rPr>
              <a:t> 시연영상</a:t>
            </a:r>
            <a:endParaRPr lang="ko-KR" altLang="en-US" sz="5000" b="1">
              <a:solidFill>
                <a:schemeClr val="bg1"/>
              </a:solidFill>
              <a:latin typeface="맑은 고딕"/>
              <a:ea typeface="맑은 고딕"/>
              <a:cs typeface="맑은 고딕"/>
            </a:endParaRPr>
          </a:p>
        </p:txBody>
      </p:sp>
      <p:pic>
        <p:nvPicPr>
          <p:cNvPr id="58" name="KakaoTalk_20220914_114858955.mp4">
            <a:hlinkClick r:id="" action="ppaction://media"/>
          </p:cNvPr>
          <p:cNvPicPr>
            <a:picLocks noRot="1"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4"/>
          <a:stretch>
            <a:fillRect/>
          </a:stretch>
        </p:blipFill>
        <p:spPr>
          <a:xfrm>
            <a:off x="1563000" y="1620000"/>
            <a:ext cx="9243530" cy="523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30743" fill="hold"/>
                                        <p:tgtEl>
                                          <p:spTgt spid="5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8"/>
                  </p:tgtEl>
                </p:cond>
              </p:nextCondLst>
            </p:seq>
            <p:video>
              <p:cMediaNode vol="50000">
                <p:cTn id="7" fill="hold" display="0">
                  <p:stCondLst>
                    <p:cond delay="indefinite"/>
                  </p:stCondLst>
                </p:cTn>
                <p:tgtEl>
                  <p:spTgt spid="58"/>
                </p:tgtEl>
              </p:cMediaNode>
            </p:video>
          </p:childTnLst>
        </p:cTn>
      </p:par>
    </p:tnLst>
  </p:timing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"/>
          <p:cNvSpPr/>
          <p:nvPr/>
        </p:nvSpPr>
        <p:spPr>
          <a:xfrm>
            <a:off x="-1200" y="5238000"/>
            <a:ext cx="12193200" cy="1620000"/>
          </a:xfrm>
          <a:prstGeom prst="rect">
            <a:avLst/>
          </a:prstGeom>
          <a:solidFill>
            <a:schemeClr val="tx1"/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"/>
          <p:cNvSpPr txBox="1"/>
          <p:nvPr/>
        </p:nvSpPr>
        <p:spPr>
          <a:xfrm>
            <a:off x="0" y="5623253"/>
            <a:ext cx="12720828" cy="8518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5000" b="1">
                <a:solidFill>
                  <a:schemeClr val="bg1"/>
                </a:solidFill>
                <a:latin typeface="맑은 고딕"/>
                <a:ea typeface="맑은 고딕"/>
                <a:cs typeface="맑은 고딕"/>
              </a:rPr>
              <a:t>장승원</a:t>
            </a:r>
            <a:r>
              <a:rPr lang="en-US" altLang="ko-KR" sz="5000" b="1">
                <a:solidFill>
                  <a:schemeClr val="bg1"/>
                </a:solidFill>
                <a:latin typeface="맑은 고딕"/>
                <a:ea typeface="맑은 고딕"/>
                <a:cs typeface="맑은 고딕"/>
              </a:rPr>
              <a:t>B  _</a:t>
            </a:r>
            <a:endParaRPr lang="en-US" altLang="ko-KR" sz="5000" b="1">
              <a:solidFill>
                <a:schemeClr val="bg1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7" name=""/>
          <p:cNvSpPr/>
          <p:nvPr/>
        </p:nvSpPr>
        <p:spPr>
          <a:xfrm>
            <a:off x="0" y="0"/>
            <a:ext cx="12193200" cy="1620000"/>
          </a:xfrm>
          <a:prstGeom prst="rect">
            <a:avLst/>
          </a:prstGeom>
          <a:solidFill>
            <a:schemeClr val="tx1"/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"/>
          <p:cNvSpPr/>
          <p:nvPr/>
        </p:nvSpPr>
        <p:spPr>
          <a:xfrm>
            <a:off x="623317" y="3599035"/>
            <a:ext cx="1620000" cy="1620000"/>
          </a:xfrm>
          <a:prstGeom prst="rect">
            <a:avLst/>
          </a:prstGeom>
          <a:solidFill>
            <a:schemeClr val="accent3">
              <a:lumMod val="80000"/>
              <a:lumOff val="20000"/>
            </a:schemeClr>
          </a:solidFill>
          <a:ln w="63500" cap="sq" algn="ctr">
            <a:solidFill>
              <a:schemeClr val="tx1"/>
            </a:solidFill>
            <a:miter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"/>
          <p:cNvSpPr txBox="1"/>
          <p:nvPr/>
        </p:nvSpPr>
        <p:spPr>
          <a:xfrm>
            <a:off x="623315" y="3981466"/>
            <a:ext cx="1618800" cy="853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5000" b="1">
                <a:solidFill>
                  <a:schemeClr val="bg1"/>
                </a:solidFill>
                <a:latin typeface="맑은 고딕"/>
                <a:ea typeface="맑은 고딕"/>
                <a:cs typeface="맑은 고딕"/>
              </a:rPr>
              <a:t>128</a:t>
            </a:r>
            <a:endParaRPr lang="en-US" altLang="ko-KR" sz="5000" b="1">
              <a:solidFill>
                <a:schemeClr val="bg1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10" name=""/>
          <p:cNvSpPr/>
          <p:nvPr/>
        </p:nvSpPr>
        <p:spPr>
          <a:xfrm>
            <a:off x="2433378" y="3597279"/>
            <a:ext cx="1620000" cy="1620000"/>
          </a:xfrm>
          <a:prstGeom prst="rect">
            <a:avLst/>
          </a:prstGeom>
          <a:solidFill>
            <a:schemeClr val="accent3">
              <a:lumMod val="90000"/>
            </a:schemeClr>
          </a:solidFill>
          <a:ln w="63500" cap="sq" algn="ctr">
            <a:solidFill>
              <a:schemeClr val="tx1"/>
            </a:solidFill>
            <a:miter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1" name=""/>
          <p:cNvSpPr txBox="1"/>
          <p:nvPr/>
        </p:nvSpPr>
        <p:spPr>
          <a:xfrm>
            <a:off x="2433377" y="3979710"/>
            <a:ext cx="1618799" cy="852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5000" b="1">
                <a:solidFill>
                  <a:schemeClr val="bg1"/>
                </a:solidFill>
                <a:latin typeface="맑은 고딕"/>
                <a:ea typeface="맑은 고딕"/>
                <a:cs typeface="맑은 고딕"/>
              </a:rPr>
              <a:t>256</a:t>
            </a:r>
            <a:endParaRPr lang="en-US" altLang="ko-KR" sz="5000" b="1">
              <a:solidFill>
                <a:schemeClr val="bg1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12" name=""/>
          <p:cNvSpPr/>
          <p:nvPr/>
        </p:nvSpPr>
        <p:spPr>
          <a:xfrm>
            <a:off x="4274614" y="3583222"/>
            <a:ext cx="1620000" cy="1620000"/>
          </a:xfrm>
          <a:prstGeom prst="rect">
            <a:avLst/>
          </a:prstGeom>
          <a:solidFill>
            <a:schemeClr val="accent3">
              <a:lumMod val="70000"/>
            </a:schemeClr>
          </a:solidFill>
          <a:ln w="63500" cap="sq" algn="ctr">
            <a:solidFill>
              <a:schemeClr val="tx1"/>
            </a:solidFill>
            <a:miter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"/>
          <p:cNvSpPr txBox="1"/>
          <p:nvPr/>
        </p:nvSpPr>
        <p:spPr>
          <a:xfrm>
            <a:off x="4274614" y="3965654"/>
            <a:ext cx="1618799" cy="853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5000" b="1">
                <a:solidFill>
                  <a:schemeClr val="bg1"/>
                </a:solidFill>
                <a:latin typeface="맑은 고딕"/>
                <a:ea typeface="맑은 고딕"/>
                <a:cs typeface="맑은 고딕"/>
              </a:rPr>
              <a:t>512</a:t>
            </a:r>
            <a:endParaRPr lang="en-US" altLang="ko-KR" sz="5000" b="1">
              <a:solidFill>
                <a:schemeClr val="bg1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14" name=""/>
          <p:cNvSpPr/>
          <p:nvPr/>
        </p:nvSpPr>
        <p:spPr>
          <a:xfrm>
            <a:off x="6183055" y="3580726"/>
            <a:ext cx="1620000" cy="1620000"/>
          </a:xfrm>
          <a:prstGeom prst="rect">
            <a:avLst/>
          </a:prstGeom>
          <a:solidFill>
            <a:schemeClr val="bg2">
              <a:lumMod val="70000"/>
            </a:schemeClr>
          </a:solidFill>
          <a:ln w="63500" cap="sq" algn="ctr">
            <a:solidFill>
              <a:schemeClr val="tx1"/>
            </a:solidFill>
            <a:miter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"/>
          <p:cNvSpPr txBox="1"/>
          <p:nvPr/>
        </p:nvSpPr>
        <p:spPr>
          <a:xfrm>
            <a:off x="6183055" y="4041414"/>
            <a:ext cx="1618799" cy="7002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4000" b="1">
                <a:solidFill>
                  <a:schemeClr val="bg1"/>
                </a:solidFill>
                <a:latin typeface="맑은 고딕"/>
                <a:ea typeface="맑은 고딕"/>
                <a:cs typeface="맑은 고딕"/>
              </a:rPr>
              <a:t>1024</a:t>
            </a:r>
            <a:endParaRPr lang="en-US" altLang="ko-KR" sz="4000" b="1">
              <a:solidFill>
                <a:schemeClr val="bg1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16" name=""/>
          <p:cNvSpPr/>
          <p:nvPr/>
        </p:nvSpPr>
        <p:spPr>
          <a:xfrm>
            <a:off x="8087488" y="3580726"/>
            <a:ext cx="1620000" cy="1620000"/>
          </a:xfrm>
          <a:prstGeom prst="rect">
            <a:avLst/>
          </a:prstGeom>
          <a:solidFill>
            <a:schemeClr val="bg2">
              <a:lumMod val="50000"/>
            </a:schemeClr>
          </a:solidFill>
          <a:ln w="63500" cap="sq" algn="ctr">
            <a:solidFill>
              <a:schemeClr val="tx1"/>
            </a:solidFill>
            <a:miter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7" name=""/>
          <p:cNvSpPr txBox="1"/>
          <p:nvPr/>
        </p:nvSpPr>
        <p:spPr>
          <a:xfrm>
            <a:off x="8087488" y="4041414"/>
            <a:ext cx="1618800" cy="7002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4000" b="1">
                <a:solidFill>
                  <a:schemeClr val="bg1"/>
                </a:solidFill>
                <a:latin typeface="맑은 고딕"/>
                <a:ea typeface="맑은 고딕"/>
                <a:cs typeface="맑은 고딕"/>
              </a:rPr>
              <a:t>2048</a:t>
            </a:r>
            <a:endParaRPr lang="en-US" altLang="ko-KR" sz="4000" b="1">
              <a:solidFill>
                <a:schemeClr val="bg1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18" name=""/>
          <p:cNvSpPr/>
          <p:nvPr/>
        </p:nvSpPr>
        <p:spPr>
          <a:xfrm>
            <a:off x="9999531" y="3583222"/>
            <a:ext cx="1620000" cy="1620000"/>
          </a:xfrm>
          <a:prstGeom prst="rect">
            <a:avLst/>
          </a:prstGeom>
          <a:solidFill>
            <a:schemeClr val="accent2">
              <a:lumMod val="70000"/>
            </a:schemeClr>
          </a:solidFill>
          <a:ln w="63500" cap="sq" algn="ctr">
            <a:solidFill>
              <a:schemeClr val="tx1"/>
            </a:solidFill>
            <a:miter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9" name=""/>
          <p:cNvSpPr txBox="1"/>
          <p:nvPr/>
        </p:nvSpPr>
        <p:spPr>
          <a:xfrm>
            <a:off x="9999531" y="4043910"/>
            <a:ext cx="1618800" cy="7009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4000" b="1">
                <a:solidFill>
                  <a:schemeClr val="bg1"/>
                </a:solidFill>
                <a:latin typeface="맑은 고딕"/>
                <a:ea typeface="맑은 고딕"/>
                <a:cs typeface="맑은 고딕"/>
              </a:rPr>
              <a:t>4096</a:t>
            </a:r>
            <a:endParaRPr lang="en-US" altLang="ko-KR" sz="4000" b="1">
              <a:solidFill>
                <a:schemeClr val="bg1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20" name=""/>
          <p:cNvSpPr/>
          <p:nvPr/>
        </p:nvSpPr>
        <p:spPr>
          <a:xfrm>
            <a:off x="623316" y="1653036"/>
            <a:ext cx="1620000" cy="1620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 w="63500" cap="sq" algn="ctr">
            <a:solidFill>
              <a:schemeClr val="tx1"/>
            </a:solidFill>
            <a:miter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1" name=""/>
          <p:cNvSpPr txBox="1"/>
          <p:nvPr/>
        </p:nvSpPr>
        <p:spPr>
          <a:xfrm>
            <a:off x="623316" y="2035468"/>
            <a:ext cx="1618800" cy="85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5000" b="1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2</a:t>
            </a:r>
            <a:endParaRPr lang="en-US" altLang="ko-KR" sz="5000" b="1">
              <a:solidFill>
                <a:schemeClr val="tx1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22" name=""/>
          <p:cNvSpPr/>
          <p:nvPr/>
        </p:nvSpPr>
        <p:spPr>
          <a:xfrm>
            <a:off x="2433378" y="1642951"/>
            <a:ext cx="1620000" cy="1620000"/>
          </a:xfrm>
          <a:prstGeom prst="rect">
            <a:avLst/>
          </a:prstGeom>
          <a:solidFill>
            <a:schemeClr val="bg2">
              <a:lumMod val="80000"/>
              <a:lumOff val="20000"/>
            </a:schemeClr>
          </a:solidFill>
          <a:ln w="63500" cap="sq" algn="ctr">
            <a:solidFill>
              <a:schemeClr val="tx1"/>
            </a:solidFill>
            <a:miter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3" name=""/>
          <p:cNvSpPr txBox="1"/>
          <p:nvPr/>
        </p:nvSpPr>
        <p:spPr>
          <a:xfrm>
            <a:off x="2433378" y="2025383"/>
            <a:ext cx="1618799" cy="8532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5000" b="1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4</a:t>
            </a:r>
            <a:endParaRPr lang="en-US" altLang="ko-KR" sz="5000" b="1">
              <a:solidFill>
                <a:schemeClr val="tx1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24" name=""/>
          <p:cNvSpPr/>
          <p:nvPr/>
        </p:nvSpPr>
        <p:spPr>
          <a:xfrm>
            <a:off x="4272212" y="1641865"/>
            <a:ext cx="1620000" cy="16200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63500" cap="sq" algn="ctr">
            <a:solidFill>
              <a:schemeClr val="tx1"/>
            </a:solidFill>
            <a:miter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5" name=""/>
          <p:cNvSpPr txBox="1"/>
          <p:nvPr/>
        </p:nvSpPr>
        <p:spPr>
          <a:xfrm>
            <a:off x="4272212" y="2024297"/>
            <a:ext cx="1618799" cy="8532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5000" b="1">
                <a:solidFill>
                  <a:schemeClr val="bg1"/>
                </a:solidFill>
                <a:latin typeface="맑은 고딕"/>
                <a:ea typeface="맑은 고딕"/>
                <a:cs typeface="맑은 고딕"/>
              </a:rPr>
              <a:t>8</a:t>
            </a:r>
            <a:endParaRPr lang="en-US" altLang="ko-KR" sz="5000" b="1">
              <a:solidFill>
                <a:schemeClr val="bg1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26" name=""/>
          <p:cNvSpPr/>
          <p:nvPr/>
        </p:nvSpPr>
        <p:spPr>
          <a:xfrm>
            <a:off x="6180653" y="1628775"/>
            <a:ext cx="1620000" cy="1620000"/>
          </a:xfrm>
          <a:prstGeom prst="rect">
            <a:avLst/>
          </a:prstGeom>
          <a:solidFill>
            <a:schemeClr val="accent2">
              <a:lumMod val="80000"/>
              <a:lumOff val="20000"/>
            </a:schemeClr>
          </a:solidFill>
          <a:ln w="63500" cap="sq" algn="ctr">
            <a:solidFill>
              <a:schemeClr val="tx1"/>
            </a:solidFill>
            <a:miter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7" name=""/>
          <p:cNvSpPr txBox="1"/>
          <p:nvPr/>
        </p:nvSpPr>
        <p:spPr>
          <a:xfrm>
            <a:off x="6180653" y="2011207"/>
            <a:ext cx="1618799" cy="853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5000" b="1">
                <a:solidFill>
                  <a:schemeClr val="bg1"/>
                </a:solidFill>
                <a:latin typeface="맑은 고딕"/>
                <a:ea typeface="맑은 고딕"/>
                <a:cs typeface="맑은 고딕"/>
              </a:rPr>
              <a:t>16</a:t>
            </a:r>
            <a:endParaRPr lang="en-US" altLang="ko-KR" sz="5000" b="1">
              <a:solidFill>
                <a:schemeClr val="bg1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28" name=""/>
          <p:cNvSpPr/>
          <p:nvPr/>
        </p:nvSpPr>
        <p:spPr>
          <a:xfrm>
            <a:off x="8087488" y="1653914"/>
            <a:ext cx="1620000" cy="1620000"/>
          </a:xfrm>
          <a:prstGeom prst="rect">
            <a:avLst/>
          </a:prstGeom>
          <a:solidFill>
            <a:schemeClr val="accent6">
              <a:lumMod val="80000"/>
              <a:lumOff val="20000"/>
            </a:schemeClr>
          </a:solidFill>
          <a:ln w="63500" cap="sq" algn="ctr">
            <a:solidFill>
              <a:schemeClr val="tx1"/>
            </a:solidFill>
            <a:miter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9" name=""/>
          <p:cNvSpPr txBox="1"/>
          <p:nvPr/>
        </p:nvSpPr>
        <p:spPr>
          <a:xfrm>
            <a:off x="8087487" y="2036344"/>
            <a:ext cx="1618799" cy="8533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5000" b="1">
                <a:solidFill>
                  <a:schemeClr val="bg1"/>
                </a:solidFill>
                <a:latin typeface="맑은 고딕"/>
                <a:ea typeface="맑은 고딕"/>
                <a:cs typeface="맑은 고딕"/>
              </a:rPr>
              <a:t>32</a:t>
            </a:r>
            <a:endParaRPr lang="en-US" altLang="ko-KR" sz="5000" b="1">
              <a:solidFill>
                <a:schemeClr val="bg1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30" name=""/>
          <p:cNvSpPr/>
          <p:nvPr/>
        </p:nvSpPr>
        <p:spPr>
          <a:xfrm>
            <a:off x="9997130" y="1654792"/>
            <a:ext cx="1620000" cy="1620000"/>
          </a:xfrm>
          <a:prstGeom prst="rect">
            <a:avLst/>
          </a:prstGeom>
          <a:solidFill>
            <a:schemeClr val="accent2">
              <a:lumMod val="90000"/>
            </a:schemeClr>
          </a:solidFill>
          <a:ln w="63500" cap="sq" algn="ctr">
            <a:solidFill>
              <a:schemeClr val="tx1"/>
            </a:solidFill>
            <a:miter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1" name=""/>
          <p:cNvSpPr txBox="1"/>
          <p:nvPr/>
        </p:nvSpPr>
        <p:spPr>
          <a:xfrm>
            <a:off x="9997130" y="2037224"/>
            <a:ext cx="1618799" cy="8533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5000" b="1">
                <a:solidFill>
                  <a:schemeClr val="bg1"/>
                </a:solidFill>
                <a:latin typeface="맑은 고딕"/>
                <a:ea typeface="맑은 고딕"/>
                <a:cs typeface="맑은 고딕"/>
              </a:rPr>
              <a:t>64</a:t>
            </a:r>
            <a:endParaRPr lang="en-US" altLang="ko-KR" sz="5000" b="1">
              <a:solidFill>
                <a:schemeClr val="bg1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32" name=""/>
          <p:cNvSpPr/>
          <p:nvPr/>
        </p:nvSpPr>
        <p:spPr>
          <a:xfrm>
            <a:off x="0" y="1621248"/>
            <a:ext cx="12192000" cy="3616752"/>
          </a:xfrm>
          <a:prstGeom prst="rect">
            <a:avLst/>
          </a:prstGeom>
          <a:solidFill>
            <a:schemeClr val="bg1">
              <a:alpha val="90000"/>
            </a:schemeClr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"/>
          <p:cNvSpPr txBox="1"/>
          <p:nvPr/>
        </p:nvSpPr>
        <p:spPr>
          <a:xfrm>
            <a:off x="0" y="2535895"/>
            <a:ext cx="12192001" cy="178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1100" b="1">
                <a:latin typeface="맑은 고딕"/>
                <a:ea typeface="맑은 고딕"/>
                <a:cs typeface="맑은 고딕"/>
              </a:rPr>
              <a:t>감 사 합 니 다</a:t>
            </a:r>
            <a:endParaRPr lang="ko-KR" altLang="en-US" sz="11100" b="1">
              <a:latin typeface="맑은 고딕"/>
              <a:ea typeface="맑은 고딕"/>
              <a:cs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1c3d62"/>
      </a:dk2>
      <a:lt2>
        <a:srgbClr val="e3dcc1"/>
      </a:lt2>
      <a:accent1>
        <a:srgbClr val="315f97"/>
      </a:accent1>
      <a:accent2>
        <a:srgbClr val="c75252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000ff"/>
      </a:hlink>
      <a:folHlink>
        <a:srgbClr val="800080"/>
      </a:folHlink>
    </a:clrScheme>
    <a:fontScheme name="한컴오피스">
      <a:majorFont>
        <a:latin typeface="함초롬돋움"/>
        <a:ea typeface=""/>
        <a:cs typeface="Times New Roman"/>
        <a:font script="Jpan" typeface="MS PGothic"/>
        <a:font script="Hang" typeface="함초롬돋움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함초롬돋움"/>
        <a:ea typeface=""/>
        <a:cs typeface="Times New Roman"/>
        <a:font script="Jpan" typeface="MS PGothic"/>
        <a:font script="Hang" typeface="함초롬돋움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236</ep:Words>
  <ep:PresentationFormat>화면 슬라이드 쇼(4:3)</ep:PresentationFormat>
  <ep:Paragraphs>135</ep:Paragraphs>
  <ep:Slides>9</ep:Slides>
  <ep:Notes>0</ep:Notes>
  <ep:TotalTime>0</ep:TotalTime>
  <ep:HiddenSlides>0</ep:HiddenSlides>
  <ep:MMClips>1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ep:HeadingPairs>
  <ep:TitlesOfParts>
    <vt:vector size="10" baseType="lpstr">
      <vt:lpstr>한컴오피스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2015-12-02T08:34:04.001</dcterms:created>
  <cp:lastModifiedBy>qdlml</cp:lastModifiedBy>
  <dcterms:modified xsi:type="dcterms:W3CDTF">2022-09-14T02:50:26.845</dcterms:modified>
  <cp:revision>28</cp:revision>
  <cp:version>0906.0100.01</cp:version>
</cp:coreProperties>
</file>